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7FF64E79_8005730F.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80" r:id="rId5"/>
    <p:sldId id="2146848367" r:id="rId6"/>
    <p:sldId id="2146848370" r:id="rId7"/>
    <p:sldId id="2146848377" r:id="rId8"/>
    <p:sldId id="363" r:id="rId9"/>
    <p:sldId id="21468483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58B479-656D-3B30-391F-436A19E4377E}" name="Chiarello, Andrea" initials="CA" userId="S::CHIARA02@pfizer.com::a56bc52d-cbc6-4632-969a-747f82a9f5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88"/>
    <a:srgbClr val="00AD88"/>
    <a:srgbClr val="FFBF45"/>
    <a:srgbClr val="FFC813"/>
    <a:srgbClr val="E10D3E"/>
    <a:srgbClr val="E50D3E"/>
    <a:srgbClr val="DF0D3E"/>
    <a:srgbClr val="EC0D3E"/>
    <a:srgbClr val="00205B"/>
    <a:srgbClr val="BF0D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183B3D-EF8E-4974-97CA-4145C3529F81}" v="73" dt="2023-07-11T08:15:56.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940"/>
  </p:normalViewPr>
  <p:slideViewPr>
    <p:cSldViewPr snapToGrid="0" snapToObjects="1">
      <p:cViewPr varScale="1">
        <p:scale>
          <a:sx n="74" d="100"/>
          <a:sy n="74" d="100"/>
        </p:scale>
        <p:origin x="376" y="5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bert Rebow" userId="8bb81f81-b79e-4101-b38e-4bd0a203bdbb" providerId="ADAL" clId="{DF183B3D-EF8E-4974-97CA-4145C3529F81}"/>
    <pc:docChg chg="custSel modSld">
      <pc:chgData name="Norbert Rebow" userId="8bb81f81-b79e-4101-b38e-4bd0a203bdbb" providerId="ADAL" clId="{DF183B3D-EF8E-4974-97CA-4145C3529F81}" dt="2023-07-13T08:10:55.309" v="255" actId="403"/>
      <pc:docMkLst>
        <pc:docMk/>
      </pc:docMkLst>
      <pc:sldChg chg="addSp modSp mod">
        <pc:chgData name="Norbert Rebow" userId="8bb81f81-b79e-4101-b38e-4bd0a203bdbb" providerId="ADAL" clId="{DF183B3D-EF8E-4974-97CA-4145C3529F81}" dt="2023-07-11T08:11:33.274" v="13" actId="20577"/>
        <pc:sldMkLst>
          <pc:docMk/>
          <pc:sldMk cId="90391205" sldId="280"/>
        </pc:sldMkLst>
        <pc:spChg chg="mod">
          <ac:chgData name="Norbert Rebow" userId="8bb81f81-b79e-4101-b38e-4bd0a203bdbb" providerId="ADAL" clId="{DF183B3D-EF8E-4974-97CA-4145C3529F81}" dt="2023-07-11T08:11:33.274" v="13" actId="20577"/>
          <ac:spMkLst>
            <pc:docMk/>
            <pc:sldMk cId="90391205" sldId="280"/>
            <ac:spMk id="3" creationId="{00000000-0000-0000-0000-000000000000}"/>
          </ac:spMkLst>
        </pc:spChg>
        <pc:spChg chg="add mod">
          <ac:chgData name="Norbert Rebow" userId="8bb81f81-b79e-4101-b38e-4bd0a203bdbb" providerId="ADAL" clId="{DF183B3D-EF8E-4974-97CA-4145C3529F81}" dt="2023-07-11T08:11:28.027" v="12"/>
          <ac:spMkLst>
            <pc:docMk/>
            <pc:sldMk cId="90391205" sldId="280"/>
            <ac:spMk id="4" creationId="{491D058D-B7AC-0DC1-A1CA-3942CAF184B4}"/>
          </ac:spMkLst>
        </pc:spChg>
      </pc:sldChg>
      <pc:sldChg chg="modSp mod">
        <pc:chgData name="Norbert Rebow" userId="8bb81f81-b79e-4101-b38e-4bd0a203bdbb" providerId="ADAL" clId="{DF183B3D-EF8E-4974-97CA-4145C3529F81}" dt="2023-07-11T08:18:46.297" v="206" actId="1035"/>
        <pc:sldMkLst>
          <pc:docMk/>
          <pc:sldMk cId="313921005" sldId="363"/>
        </pc:sldMkLst>
        <pc:spChg chg="mod">
          <ac:chgData name="Norbert Rebow" userId="8bb81f81-b79e-4101-b38e-4bd0a203bdbb" providerId="ADAL" clId="{DF183B3D-EF8E-4974-97CA-4145C3529F81}" dt="2023-07-11T08:17:24.029" v="165" actId="20577"/>
          <ac:spMkLst>
            <pc:docMk/>
            <pc:sldMk cId="313921005" sldId="363"/>
            <ac:spMk id="2" creationId="{00000000-0000-0000-0000-000000000000}"/>
          </ac:spMkLst>
        </pc:spChg>
        <pc:spChg chg="mod">
          <ac:chgData name="Norbert Rebow" userId="8bb81f81-b79e-4101-b38e-4bd0a203bdbb" providerId="ADAL" clId="{DF183B3D-EF8E-4974-97CA-4145C3529F81}" dt="2023-07-11T08:18:46.297" v="206" actId="1035"/>
          <ac:spMkLst>
            <pc:docMk/>
            <pc:sldMk cId="313921005" sldId="363"/>
            <ac:spMk id="17" creationId="{8EC6DFAD-1B3B-1749-B1F8-C6F6773640A7}"/>
          </ac:spMkLst>
        </pc:spChg>
      </pc:sldChg>
      <pc:sldChg chg="modSp mod">
        <pc:chgData name="Norbert Rebow" userId="8bb81f81-b79e-4101-b38e-4bd0a203bdbb" providerId="ADAL" clId="{DF183B3D-EF8E-4974-97CA-4145C3529F81}" dt="2023-07-13T08:10:55.309" v="255" actId="403"/>
        <pc:sldMkLst>
          <pc:docMk/>
          <pc:sldMk cId="4161366240" sldId="2146848370"/>
        </pc:sldMkLst>
        <pc:spChg chg="mod">
          <ac:chgData name="Norbert Rebow" userId="8bb81f81-b79e-4101-b38e-4bd0a203bdbb" providerId="ADAL" clId="{DF183B3D-EF8E-4974-97CA-4145C3529F81}" dt="2023-07-13T08:10:55.309" v="255" actId="403"/>
          <ac:spMkLst>
            <pc:docMk/>
            <pc:sldMk cId="4161366240" sldId="2146848370"/>
            <ac:spMk id="7" creationId="{12221731-769A-0C3F-1DA2-001B50F1397D}"/>
          </ac:spMkLst>
        </pc:spChg>
        <pc:spChg chg="mod">
          <ac:chgData name="Norbert Rebow" userId="8bb81f81-b79e-4101-b38e-4bd0a203bdbb" providerId="ADAL" clId="{DF183B3D-EF8E-4974-97CA-4145C3529F81}" dt="2023-07-13T08:03:47.630" v="251" actId="20577"/>
          <ac:spMkLst>
            <pc:docMk/>
            <pc:sldMk cId="4161366240" sldId="2146848370"/>
            <ac:spMk id="12" creationId="{14FC4621-4CB3-9AB0-F4FE-96AB0C6BD8FD}"/>
          </ac:spMkLst>
        </pc:spChg>
      </pc:sldChg>
      <pc:sldChg chg="modSp mod">
        <pc:chgData name="Norbert Rebow" userId="8bb81f81-b79e-4101-b38e-4bd0a203bdbb" providerId="ADAL" clId="{DF183B3D-EF8E-4974-97CA-4145C3529F81}" dt="2023-07-11T08:16:36.924" v="157" actId="1038"/>
        <pc:sldMkLst>
          <pc:docMk/>
          <pc:sldMk cId="2147840783" sldId="2146848377"/>
        </pc:sldMkLst>
        <pc:spChg chg="mod">
          <ac:chgData name="Norbert Rebow" userId="8bb81f81-b79e-4101-b38e-4bd0a203bdbb" providerId="ADAL" clId="{DF183B3D-EF8E-4974-97CA-4145C3529F81}" dt="2023-07-11T08:16:36.924" v="157" actId="1038"/>
          <ac:spMkLst>
            <pc:docMk/>
            <pc:sldMk cId="2147840783" sldId="2146848377"/>
            <ac:spMk id="3" creationId="{60B03948-D63D-A3DE-CCCD-19E38715392D}"/>
          </ac:spMkLst>
        </pc:spChg>
        <pc:spChg chg="mod">
          <ac:chgData name="Norbert Rebow" userId="8bb81f81-b79e-4101-b38e-4bd0a203bdbb" providerId="ADAL" clId="{DF183B3D-EF8E-4974-97CA-4145C3529F81}" dt="2023-07-11T08:15:30.760" v="134" actId="20577"/>
          <ac:spMkLst>
            <pc:docMk/>
            <pc:sldMk cId="2147840783" sldId="2146848377"/>
            <ac:spMk id="8" creationId="{72C4D771-32A9-FF4C-0036-8B51A2D607FF}"/>
          </ac:spMkLst>
        </pc:spChg>
        <pc:spChg chg="mod">
          <ac:chgData name="Norbert Rebow" userId="8bb81f81-b79e-4101-b38e-4bd0a203bdbb" providerId="ADAL" clId="{DF183B3D-EF8E-4974-97CA-4145C3529F81}" dt="2023-07-11T08:16:29.584" v="147" actId="20577"/>
          <ac:spMkLst>
            <pc:docMk/>
            <pc:sldMk cId="2147840783" sldId="2146848377"/>
            <ac:spMk id="40" creationId="{22A9D19E-7E77-AFF3-37AE-4576DC203C0D}"/>
          </ac:spMkLst>
        </pc:spChg>
        <pc:spChg chg="mod">
          <ac:chgData name="Norbert Rebow" userId="8bb81f81-b79e-4101-b38e-4bd0a203bdbb" providerId="ADAL" clId="{DF183B3D-EF8E-4974-97CA-4145C3529F81}" dt="2023-07-11T08:14:14.195" v="121" actId="1076"/>
          <ac:spMkLst>
            <pc:docMk/>
            <pc:sldMk cId="2147840783" sldId="2146848377"/>
            <ac:spMk id="43" creationId="{38B1A88D-ADC0-B7A1-5A60-2FCB21888381}"/>
          </ac:spMkLst>
        </pc:spChg>
        <pc:spChg chg="mod">
          <ac:chgData name="Norbert Rebow" userId="8bb81f81-b79e-4101-b38e-4bd0a203bdbb" providerId="ADAL" clId="{DF183B3D-EF8E-4974-97CA-4145C3529F81}" dt="2023-07-11T08:14:26.100" v="130" actId="20577"/>
          <ac:spMkLst>
            <pc:docMk/>
            <pc:sldMk cId="2147840783" sldId="2146848377"/>
            <ac:spMk id="44" creationId="{5B26B579-6093-BEBB-C3D6-30661C31E33E}"/>
          </ac:spMkLst>
        </pc:spChg>
        <pc:graphicFrameChg chg="mod">
          <ac:chgData name="Norbert Rebow" userId="8bb81f81-b79e-4101-b38e-4bd0a203bdbb" providerId="ADAL" clId="{DF183B3D-EF8E-4974-97CA-4145C3529F81}" dt="2023-07-11T08:15:56.531" v="135"/>
          <ac:graphicFrameMkLst>
            <pc:docMk/>
            <pc:sldMk cId="2147840783" sldId="2146848377"/>
            <ac:graphicFrameMk id="15" creationId="{C68F7992-F8D8-2E63-4FF6-B58DDB43A60D}"/>
          </ac:graphicFrameMkLst>
        </pc:graphicFrameChg>
        <pc:cxnChg chg="mod">
          <ac:chgData name="Norbert Rebow" userId="8bb81f81-b79e-4101-b38e-4bd0a203bdbb" providerId="ADAL" clId="{DF183B3D-EF8E-4974-97CA-4145C3529F81}" dt="2023-07-11T08:15:14.912" v="131" actId="20577"/>
          <ac:cxnSpMkLst>
            <pc:docMk/>
            <pc:sldMk cId="2147840783" sldId="2146848377"/>
            <ac:cxnSpMk id="22" creationId="{22173155-E9B2-6303-B970-1FDD032FDB6F}"/>
          </ac:cxnSpMkLst>
        </pc:cxnChg>
        <pc:cxnChg chg="mod">
          <ac:chgData name="Norbert Rebow" userId="8bb81f81-b79e-4101-b38e-4bd0a203bdbb" providerId="ADAL" clId="{DF183B3D-EF8E-4974-97CA-4145C3529F81}" dt="2023-07-11T08:15:14.912" v="131" actId="20577"/>
          <ac:cxnSpMkLst>
            <pc:docMk/>
            <pc:sldMk cId="2147840783" sldId="2146848377"/>
            <ac:cxnSpMk id="23" creationId="{C26776D7-8C1A-BBA1-1646-2460180449C7}"/>
          </ac:cxnSpMkLst>
        </pc:cxnChg>
      </pc:sldChg>
      <pc:sldChg chg="modSp mod">
        <pc:chgData name="Norbert Rebow" userId="8bb81f81-b79e-4101-b38e-4bd0a203bdbb" providerId="ADAL" clId="{DF183B3D-EF8E-4974-97CA-4145C3529F81}" dt="2023-07-11T08:11:18.913" v="11" actId="20577"/>
        <pc:sldMkLst>
          <pc:docMk/>
          <pc:sldMk cId="1511803438" sldId="2146848379"/>
        </pc:sldMkLst>
        <pc:spChg chg="mod">
          <ac:chgData name="Norbert Rebow" userId="8bb81f81-b79e-4101-b38e-4bd0a203bdbb" providerId="ADAL" clId="{DF183B3D-EF8E-4974-97CA-4145C3529F81}" dt="2023-07-11T08:11:18.913" v="11" actId="20577"/>
          <ac:spMkLst>
            <pc:docMk/>
            <pc:sldMk cId="1511803438" sldId="2146848379"/>
            <ac:spMk id="9" creationId="{B46895F6-9D75-FDCD-B10A-45D24E32E342}"/>
          </ac:spMkLst>
        </pc:spChg>
      </pc:sldChg>
    </pc:docChg>
  </pc:docChgLst>
</pc:chgInfo>
</file>

<file path=ppt/comments/modernComment_7FF64E79_8005730F.xml><?xml version="1.0" encoding="utf-8"?>
<p188:cmLst xmlns:a="http://schemas.openxmlformats.org/drawingml/2006/main" xmlns:r="http://schemas.openxmlformats.org/officeDocument/2006/relationships" xmlns:p188="http://schemas.microsoft.com/office/powerpoint/2018/8/main">
  <p188:cm id="{E8EE154C-2706-4C18-87A5-7AB23C8D1E21}" authorId="{7058B479-656D-3B30-391F-436A19E4377E}" status="resolved" created="2023-03-20T09:17:07.124" complete="100000">
    <ac:deMkLst xmlns:ac="http://schemas.microsoft.com/office/drawing/2013/main/command">
      <pc:docMk xmlns:pc="http://schemas.microsoft.com/office/powerpoint/2013/main/command"/>
      <pc:sldMk xmlns:pc="http://schemas.microsoft.com/office/powerpoint/2013/main/command" cId="2147840783" sldId="2146848377"/>
      <ac:spMk id="3" creationId="{60B03948-D63D-A3DE-CCCD-19E38715392D}"/>
    </ac:deMkLst>
    <p188:txBody>
      <a:bodyPr/>
      <a:lstStyle/>
      <a:p>
        <a:r>
          <a:rPr lang="en-GB"/>
          <a:t>Can you please make the text in this slide as big/visible as possible (maintaining the structure) thanks</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7A922-0DE6-4D0B-A321-738ACA31B8D9}"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GB"/>
        </a:p>
      </dgm:t>
    </dgm:pt>
    <dgm:pt modelId="{73D3A4A4-F075-4A98-B65C-5DDD3D4C5CE8}">
      <dgm:prSet phldrT="[Texte]" custT="1"/>
      <dgm:spPr/>
      <dgm:t>
        <a:bodyPr/>
        <a:lstStyle/>
        <a:p>
          <a:r>
            <a:rPr lang="en-GB" sz="1300" b="1" dirty="0">
              <a:latin typeface="Calibri" panose="020F0502020204030204" pitchFamily="34" charset="0"/>
              <a:cs typeface="Calibri" panose="020F0502020204030204" pitchFamily="34" charset="0"/>
            </a:rPr>
            <a:t>26 April 2023</a:t>
          </a:r>
        </a:p>
      </dgm:t>
    </dgm:pt>
    <dgm:pt modelId="{5C502327-A5A2-4BD5-BBC9-68532E82C427}" type="parTrans" cxnId="{43E52290-E4F4-4511-BF6E-56D4515222DB}">
      <dgm:prSet/>
      <dgm:spPr/>
      <dgm:t>
        <a:bodyPr/>
        <a:lstStyle/>
        <a:p>
          <a:endParaRPr lang="en-GB" sz="1400" b="1">
            <a:latin typeface="Calibri" panose="020F0502020204030204" pitchFamily="34" charset="0"/>
            <a:cs typeface="Calibri" panose="020F0502020204030204" pitchFamily="34" charset="0"/>
          </a:endParaRPr>
        </a:p>
      </dgm:t>
    </dgm:pt>
    <dgm:pt modelId="{D109F38A-2609-43B3-9ED6-55CB9958FD2B}" type="sibTrans" cxnId="{43E52290-E4F4-4511-BF6E-56D4515222DB}">
      <dgm:prSet/>
      <dgm:spPr/>
      <dgm:t>
        <a:bodyPr/>
        <a:lstStyle/>
        <a:p>
          <a:endParaRPr lang="en-GB" sz="1400" b="1">
            <a:latin typeface="Calibri" panose="020F0502020204030204" pitchFamily="34" charset="0"/>
            <a:cs typeface="Calibri" panose="020F0502020204030204" pitchFamily="34" charset="0"/>
          </a:endParaRPr>
        </a:p>
      </dgm:t>
    </dgm:pt>
    <dgm:pt modelId="{AE91C51D-BFD4-4298-A58C-65498C84E24D}">
      <dgm:prSet phldrT="[Texte]" custT="1"/>
      <dgm:spPr/>
      <dgm:t>
        <a:bodyPr/>
        <a:lstStyle/>
        <a:p>
          <a:r>
            <a:rPr lang="en-GB" sz="1300" b="1" dirty="0">
              <a:latin typeface="Calibri" panose="020F0502020204030204" pitchFamily="34" charset="0"/>
              <a:cs typeface="Calibri" panose="020F0502020204030204" pitchFamily="34" charset="0"/>
            </a:rPr>
            <a:t>September/October 2023</a:t>
          </a:r>
        </a:p>
      </dgm:t>
    </dgm:pt>
    <dgm:pt modelId="{6BF6D87A-628C-4548-9425-5423572A61DF}" type="parTrans" cxnId="{0F5B2F2D-6EB4-41D3-8738-FA8AD1CC609F}">
      <dgm:prSet/>
      <dgm:spPr/>
      <dgm:t>
        <a:bodyPr/>
        <a:lstStyle/>
        <a:p>
          <a:endParaRPr lang="en-GB" sz="1400" b="1">
            <a:latin typeface="Calibri" panose="020F0502020204030204" pitchFamily="34" charset="0"/>
            <a:cs typeface="Calibri" panose="020F0502020204030204" pitchFamily="34" charset="0"/>
          </a:endParaRPr>
        </a:p>
      </dgm:t>
    </dgm:pt>
    <dgm:pt modelId="{C556FE2A-9969-49A6-AA03-A5A9B7D77E64}" type="sibTrans" cxnId="{0F5B2F2D-6EB4-41D3-8738-FA8AD1CC609F}">
      <dgm:prSet/>
      <dgm:spPr/>
      <dgm:t>
        <a:bodyPr/>
        <a:lstStyle/>
        <a:p>
          <a:endParaRPr lang="en-GB" sz="1400" b="1">
            <a:latin typeface="Calibri" panose="020F0502020204030204" pitchFamily="34" charset="0"/>
            <a:cs typeface="Calibri" panose="020F0502020204030204" pitchFamily="34" charset="0"/>
          </a:endParaRPr>
        </a:p>
      </dgm:t>
    </dgm:pt>
    <dgm:pt modelId="{B50E91CD-81D5-47F8-BEB2-4AEC1AEB4760}">
      <dgm:prSet phldrT="[Texte]" custT="1"/>
      <dgm:spPr/>
      <dgm:t>
        <a:bodyPr/>
        <a:lstStyle/>
        <a:p>
          <a:r>
            <a:rPr lang="en-GB" sz="1300" b="1" dirty="0">
              <a:latin typeface="Calibri" panose="020F0502020204030204" pitchFamily="34" charset="0"/>
              <a:cs typeface="Calibri" panose="020F0502020204030204" pitchFamily="34" charset="0"/>
            </a:rPr>
            <a:t>Q1 2024 (potentially)</a:t>
          </a:r>
        </a:p>
      </dgm:t>
    </dgm:pt>
    <dgm:pt modelId="{BAB93D51-9782-436C-88A1-FFEC5B52FA6E}" type="parTrans" cxnId="{032A1FB9-5A71-4FD7-BD09-5265A93FB647}">
      <dgm:prSet/>
      <dgm:spPr/>
      <dgm:t>
        <a:bodyPr/>
        <a:lstStyle/>
        <a:p>
          <a:endParaRPr lang="en-GB" sz="1400" b="1">
            <a:latin typeface="Calibri" panose="020F0502020204030204" pitchFamily="34" charset="0"/>
            <a:cs typeface="Calibri" panose="020F0502020204030204" pitchFamily="34" charset="0"/>
          </a:endParaRPr>
        </a:p>
      </dgm:t>
    </dgm:pt>
    <dgm:pt modelId="{FE75BD15-BF41-42E6-87FD-21AC5D960720}" type="sibTrans" cxnId="{032A1FB9-5A71-4FD7-BD09-5265A93FB647}">
      <dgm:prSet/>
      <dgm:spPr/>
      <dgm:t>
        <a:bodyPr/>
        <a:lstStyle/>
        <a:p>
          <a:endParaRPr lang="en-GB" sz="1400" b="1">
            <a:latin typeface="Calibri" panose="020F0502020204030204" pitchFamily="34" charset="0"/>
            <a:cs typeface="Calibri" panose="020F0502020204030204" pitchFamily="34" charset="0"/>
          </a:endParaRPr>
        </a:p>
      </dgm:t>
    </dgm:pt>
    <dgm:pt modelId="{B55E96E5-B5F2-4982-8C9F-CB9FDF279397}">
      <dgm:prSet phldrT="[Texte]" custT="1"/>
      <dgm:spPr/>
      <dgm:t>
        <a:bodyPr/>
        <a:lstStyle/>
        <a:p>
          <a:r>
            <a:rPr lang="en-GB" sz="1300" b="1" dirty="0">
              <a:latin typeface="Calibri" panose="020F0502020204030204" pitchFamily="34" charset="0"/>
              <a:cs typeface="Calibri" panose="020F0502020204030204" pitchFamily="34" charset="0"/>
            </a:rPr>
            <a:t>2025</a:t>
          </a:r>
        </a:p>
      </dgm:t>
    </dgm:pt>
    <dgm:pt modelId="{EBB63CFC-3B7B-4DAB-A89E-B4641AD3B1D1}" type="parTrans" cxnId="{A1C77D52-5605-428D-A72D-255CD9B049D6}">
      <dgm:prSet/>
      <dgm:spPr/>
      <dgm:t>
        <a:bodyPr/>
        <a:lstStyle/>
        <a:p>
          <a:endParaRPr lang="en-GB" b="1">
            <a:latin typeface="Calibri" panose="020F0502020204030204" pitchFamily="34" charset="0"/>
            <a:cs typeface="Calibri" panose="020F0502020204030204" pitchFamily="34" charset="0"/>
          </a:endParaRPr>
        </a:p>
      </dgm:t>
    </dgm:pt>
    <dgm:pt modelId="{F25D41D0-7285-4E32-9D07-AC88B5C45483}" type="sibTrans" cxnId="{A1C77D52-5605-428D-A72D-255CD9B049D6}">
      <dgm:prSet/>
      <dgm:spPr/>
      <dgm:t>
        <a:bodyPr/>
        <a:lstStyle/>
        <a:p>
          <a:endParaRPr lang="en-GB" b="1">
            <a:latin typeface="Calibri" panose="020F0502020204030204" pitchFamily="34" charset="0"/>
            <a:cs typeface="Calibri" panose="020F0502020204030204" pitchFamily="34" charset="0"/>
          </a:endParaRPr>
        </a:p>
      </dgm:t>
    </dgm:pt>
    <dgm:pt modelId="{2AF966CF-FB01-44F1-AEEE-554E0D547996}" type="pres">
      <dgm:prSet presAssocID="{2C77A922-0DE6-4D0B-A321-738ACA31B8D9}" presName="Name0" presStyleCnt="0">
        <dgm:presLayoutVars>
          <dgm:dir/>
          <dgm:resizeHandles val="exact"/>
        </dgm:presLayoutVars>
      </dgm:prSet>
      <dgm:spPr/>
    </dgm:pt>
    <dgm:pt modelId="{B30B64B8-F698-4264-AB91-D2E4E0751FB9}" type="pres">
      <dgm:prSet presAssocID="{2C77A922-0DE6-4D0B-A321-738ACA31B8D9}" presName="arrow" presStyleLbl="bgShp" presStyleIdx="0" presStyleCnt="1"/>
      <dgm:spPr/>
    </dgm:pt>
    <dgm:pt modelId="{08D9941A-AAD8-410B-8D94-633903BDF0DC}" type="pres">
      <dgm:prSet presAssocID="{2C77A922-0DE6-4D0B-A321-738ACA31B8D9}" presName="points" presStyleCnt="0"/>
      <dgm:spPr/>
    </dgm:pt>
    <dgm:pt modelId="{EF6AD38B-CF58-4816-99AD-A76A11F5B47A}" type="pres">
      <dgm:prSet presAssocID="{73D3A4A4-F075-4A98-B65C-5DDD3D4C5CE8}" presName="compositeA" presStyleCnt="0"/>
      <dgm:spPr/>
    </dgm:pt>
    <dgm:pt modelId="{004A628D-6CCB-4C23-8C2D-AEE2EA9E6DF4}" type="pres">
      <dgm:prSet presAssocID="{73D3A4A4-F075-4A98-B65C-5DDD3D4C5CE8}" presName="textA" presStyleLbl="revTx" presStyleIdx="0" presStyleCnt="4" custScaleX="61781" custLinFactNeighborX="20661" custLinFactNeighborY="-5539">
        <dgm:presLayoutVars>
          <dgm:bulletEnabled val="1"/>
        </dgm:presLayoutVars>
      </dgm:prSet>
      <dgm:spPr/>
    </dgm:pt>
    <dgm:pt modelId="{97FAE7E8-3448-4135-BCA9-026221D87A59}" type="pres">
      <dgm:prSet presAssocID="{73D3A4A4-F075-4A98-B65C-5DDD3D4C5CE8}" presName="circleA" presStyleLbl="node1" presStyleIdx="0" presStyleCnt="4" custLinFactX="200000" custLinFactNeighborX="290310" custLinFactNeighborY="10077"/>
      <dgm:spPr/>
    </dgm:pt>
    <dgm:pt modelId="{9EC63A15-F023-4B6A-9EDE-7CBF12F8C689}" type="pres">
      <dgm:prSet presAssocID="{73D3A4A4-F075-4A98-B65C-5DDD3D4C5CE8}" presName="spaceA" presStyleCnt="0"/>
      <dgm:spPr/>
    </dgm:pt>
    <dgm:pt modelId="{55EFDBE0-AD2A-4768-A7EF-03E61DB33BF2}" type="pres">
      <dgm:prSet presAssocID="{D109F38A-2609-43B3-9ED6-55CB9958FD2B}" presName="space" presStyleCnt="0"/>
      <dgm:spPr/>
    </dgm:pt>
    <dgm:pt modelId="{56BF6A14-7180-446F-96F3-6D3C2D826924}" type="pres">
      <dgm:prSet presAssocID="{AE91C51D-BFD4-4298-A58C-65498C84E24D}" presName="compositeB" presStyleCnt="0"/>
      <dgm:spPr/>
    </dgm:pt>
    <dgm:pt modelId="{62728B22-3375-4842-8463-7F4B9E47FEB1}" type="pres">
      <dgm:prSet presAssocID="{AE91C51D-BFD4-4298-A58C-65498C84E24D}" presName="textB" presStyleLbl="revTx" presStyleIdx="1" presStyleCnt="4" custScaleX="87398" custLinFactNeighborX="34713" custLinFactNeighborY="6068">
        <dgm:presLayoutVars>
          <dgm:bulletEnabled val="1"/>
        </dgm:presLayoutVars>
      </dgm:prSet>
      <dgm:spPr/>
    </dgm:pt>
    <dgm:pt modelId="{703DF423-3B31-4600-9B2B-DE5D7E9D2503}" type="pres">
      <dgm:prSet presAssocID="{AE91C51D-BFD4-4298-A58C-65498C84E24D}" presName="circleB" presStyleLbl="node1" presStyleIdx="1" presStyleCnt="4" custLinFactX="400000" custLinFactNeighborX="453915"/>
      <dgm:spPr/>
    </dgm:pt>
    <dgm:pt modelId="{2FC8EA7B-4384-451E-B047-BFE0F92A8666}" type="pres">
      <dgm:prSet presAssocID="{AE91C51D-BFD4-4298-A58C-65498C84E24D}" presName="spaceB" presStyleCnt="0"/>
      <dgm:spPr/>
    </dgm:pt>
    <dgm:pt modelId="{3DA54133-B6AD-4943-BC94-6D8C4E52D0DD}" type="pres">
      <dgm:prSet presAssocID="{C556FE2A-9969-49A6-AA03-A5A9B7D77E64}" presName="space" presStyleCnt="0"/>
      <dgm:spPr/>
    </dgm:pt>
    <dgm:pt modelId="{83E532D9-0942-48FE-B99D-4B83A37DA077}" type="pres">
      <dgm:prSet presAssocID="{B50E91CD-81D5-47F8-BEB2-4AEC1AEB4760}" presName="compositeA" presStyleCnt="0"/>
      <dgm:spPr/>
    </dgm:pt>
    <dgm:pt modelId="{27E9BCE2-9C0A-4553-B1CD-0DC3FEF6DBF1}" type="pres">
      <dgm:prSet presAssocID="{B50E91CD-81D5-47F8-BEB2-4AEC1AEB4760}" presName="textA" presStyleLbl="revTx" presStyleIdx="2" presStyleCnt="4" custScaleX="77139" custLinFactY="50000" custLinFactNeighborX="53676" custLinFactNeighborY="100000">
        <dgm:presLayoutVars>
          <dgm:bulletEnabled val="1"/>
        </dgm:presLayoutVars>
      </dgm:prSet>
      <dgm:spPr/>
    </dgm:pt>
    <dgm:pt modelId="{E5A7B852-43A9-46E0-958A-5E0E90D4CF88}" type="pres">
      <dgm:prSet presAssocID="{B50E91CD-81D5-47F8-BEB2-4AEC1AEB4760}" presName="circleA" presStyleLbl="node1" presStyleIdx="2" presStyleCnt="4" custLinFactX="700000" custLinFactNeighborX="730333" custLinFactNeighborY="-8778"/>
      <dgm:spPr/>
    </dgm:pt>
    <dgm:pt modelId="{E9AFDCB2-2B2A-473C-B382-7FF94BEDE298}" type="pres">
      <dgm:prSet presAssocID="{B50E91CD-81D5-47F8-BEB2-4AEC1AEB4760}" presName="spaceA" presStyleCnt="0"/>
      <dgm:spPr/>
    </dgm:pt>
    <dgm:pt modelId="{4A3F7918-803C-4407-AF4D-9AEBB780C94A}" type="pres">
      <dgm:prSet presAssocID="{FE75BD15-BF41-42E6-87FD-21AC5D960720}" presName="space" presStyleCnt="0"/>
      <dgm:spPr/>
    </dgm:pt>
    <dgm:pt modelId="{D8897E76-6251-44A8-87E8-C1268F1D2DDF}" type="pres">
      <dgm:prSet presAssocID="{B55E96E5-B5F2-4982-8C9F-CB9FDF279397}" presName="compositeB" presStyleCnt="0"/>
      <dgm:spPr/>
    </dgm:pt>
    <dgm:pt modelId="{D0B1B105-995A-494C-B7A6-5B5E323BA08F}" type="pres">
      <dgm:prSet presAssocID="{B55E96E5-B5F2-4982-8C9F-CB9FDF279397}" presName="textB" presStyleLbl="revTx" presStyleIdx="3" presStyleCnt="4" custScaleX="53166" custLinFactNeighborX="70148">
        <dgm:presLayoutVars>
          <dgm:bulletEnabled val="1"/>
        </dgm:presLayoutVars>
      </dgm:prSet>
      <dgm:spPr/>
    </dgm:pt>
    <dgm:pt modelId="{6689D109-9F3D-48DE-BE31-5402D4C3D7F6}" type="pres">
      <dgm:prSet presAssocID="{B55E96E5-B5F2-4982-8C9F-CB9FDF279397}" presName="circleB" presStyleLbl="node1" presStyleIdx="3" presStyleCnt="4" custLinFactX="878561" custLinFactNeighborX="900000"/>
      <dgm:spPr/>
    </dgm:pt>
    <dgm:pt modelId="{3660C359-6C3A-48A6-B947-679B30100800}" type="pres">
      <dgm:prSet presAssocID="{B55E96E5-B5F2-4982-8C9F-CB9FDF279397}" presName="spaceB" presStyleCnt="0"/>
      <dgm:spPr/>
    </dgm:pt>
  </dgm:ptLst>
  <dgm:cxnLst>
    <dgm:cxn modelId="{0F5B2F2D-6EB4-41D3-8738-FA8AD1CC609F}" srcId="{2C77A922-0DE6-4D0B-A321-738ACA31B8D9}" destId="{AE91C51D-BFD4-4298-A58C-65498C84E24D}" srcOrd="1" destOrd="0" parTransId="{6BF6D87A-628C-4548-9425-5423572A61DF}" sibTransId="{C556FE2A-9969-49A6-AA03-A5A9B7D77E64}"/>
    <dgm:cxn modelId="{C5534143-CC6B-4408-98B6-B4A91F9B70F8}" type="presOf" srcId="{AE91C51D-BFD4-4298-A58C-65498C84E24D}" destId="{62728B22-3375-4842-8463-7F4B9E47FEB1}" srcOrd="0" destOrd="0" presId="urn:microsoft.com/office/officeart/2005/8/layout/hProcess11"/>
    <dgm:cxn modelId="{114E2E48-77A2-4A67-A0BD-68B95486E1AD}" type="presOf" srcId="{B50E91CD-81D5-47F8-BEB2-4AEC1AEB4760}" destId="{27E9BCE2-9C0A-4553-B1CD-0DC3FEF6DBF1}" srcOrd="0" destOrd="0" presId="urn:microsoft.com/office/officeart/2005/8/layout/hProcess11"/>
    <dgm:cxn modelId="{A1C77D52-5605-428D-A72D-255CD9B049D6}" srcId="{2C77A922-0DE6-4D0B-A321-738ACA31B8D9}" destId="{B55E96E5-B5F2-4982-8C9F-CB9FDF279397}" srcOrd="3" destOrd="0" parTransId="{EBB63CFC-3B7B-4DAB-A89E-B4641AD3B1D1}" sibTransId="{F25D41D0-7285-4E32-9D07-AC88B5C45483}"/>
    <dgm:cxn modelId="{5D813F58-7C8E-4672-A3EB-BDA4DCA63121}" type="presOf" srcId="{B55E96E5-B5F2-4982-8C9F-CB9FDF279397}" destId="{D0B1B105-995A-494C-B7A6-5B5E323BA08F}" srcOrd="0" destOrd="0" presId="urn:microsoft.com/office/officeart/2005/8/layout/hProcess11"/>
    <dgm:cxn modelId="{43E52290-E4F4-4511-BF6E-56D4515222DB}" srcId="{2C77A922-0DE6-4D0B-A321-738ACA31B8D9}" destId="{73D3A4A4-F075-4A98-B65C-5DDD3D4C5CE8}" srcOrd="0" destOrd="0" parTransId="{5C502327-A5A2-4BD5-BBC9-68532E82C427}" sibTransId="{D109F38A-2609-43B3-9ED6-55CB9958FD2B}"/>
    <dgm:cxn modelId="{032A1FB9-5A71-4FD7-BD09-5265A93FB647}" srcId="{2C77A922-0DE6-4D0B-A321-738ACA31B8D9}" destId="{B50E91CD-81D5-47F8-BEB2-4AEC1AEB4760}" srcOrd="2" destOrd="0" parTransId="{BAB93D51-9782-436C-88A1-FFEC5B52FA6E}" sibTransId="{FE75BD15-BF41-42E6-87FD-21AC5D960720}"/>
    <dgm:cxn modelId="{D88E99D7-8E51-497B-90B8-1A147506F878}" type="presOf" srcId="{73D3A4A4-F075-4A98-B65C-5DDD3D4C5CE8}" destId="{004A628D-6CCB-4C23-8C2D-AEE2EA9E6DF4}" srcOrd="0" destOrd="0" presId="urn:microsoft.com/office/officeart/2005/8/layout/hProcess11"/>
    <dgm:cxn modelId="{316F89FC-AF6C-44D1-8CFD-4FF8636EAFEF}" type="presOf" srcId="{2C77A922-0DE6-4D0B-A321-738ACA31B8D9}" destId="{2AF966CF-FB01-44F1-AEEE-554E0D547996}" srcOrd="0" destOrd="0" presId="urn:microsoft.com/office/officeart/2005/8/layout/hProcess11"/>
    <dgm:cxn modelId="{4CC4FFEA-BD02-403E-9DC2-08F220665780}" type="presParOf" srcId="{2AF966CF-FB01-44F1-AEEE-554E0D547996}" destId="{B30B64B8-F698-4264-AB91-D2E4E0751FB9}" srcOrd="0" destOrd="0" presId="urn:microsoft.com/office/officeart/2005/8/layout/hProcess11"/>
    <dgm:cxn modelId="{08D949AB-8565-401E-847A-6CE653F71194}" type="presParOf" srcId="{2AF966CF-FB01-44F1-AEEE-554E0D547996}" destId="{08D9941A-AAD8-410B-8D94-633903BDF0DC}" srcOrd="1" destOrd="0" presId="urn:microsoft.com/office/officeart/2005/8/layout/hProcess11"/>
    <dgm:cxn modelId="{8C946D4C-A397-4B54-81FD-EAB46F63A1D2}" type="presParOf" srcId="{08D9941A-AAD8-410B-8D94-633903BDF0DC}" destId="{EF6AD38B-CF58-4816-99AD-A76A11F5B47A}" srcOrd="0" destOrd="0" presId="urn:microsoft.com/office/officeart/2005/8/layout/hProcess11"/>
    <dgm:cxn modelId="{E9F645EC-8277-4DF8-A251-A9A593D9A5F4}" type="presParOf" srcId="{EF6AD38B-CF58-4816-99AD-A76A11F5B47A}" destId="{004A628D-6CCB-4C23-8C2D-AEE2EA9E6DF4}" srcOrd="0" destOrd="0" presId="urn:microsoft.com/office/officeart/2005/8/layout/hProcess11"/>
    <dgm:cxn modelId="{3827E23B-DC84-40B2-9B0F-69AA5C279EBD}" type="presParOf" srcId="{EF6AD38B-CF58-4816-99AD-A76A11F5B47A}" destId="{97FAE7E8-3448-4135-BCA9-026221D87A59}" srcOrd="1" destOrd="0" presId="urn:microsoft.com/office/officeart/2005/8/layout/hProcess11"/>
    <dgm:cxn modelId="{C8AACD1F-A5EB-4AC3-90B1-8128355DD348}" type="presParOf" srcId="{EF6AD38B-CF58-4816-99AD-A76A11F5B47A}" destId="{9EC63A15-F023-4B6A-9EDE-7CBF12F8C689}" srcOrd="2" destOrd="0" presId="urn:microsoft.com/office/officeart/2005/8/layout/hProcess11"/>
    <dgm:cxn modelId="{CF8D22E9-E216-4AB6-A7EA-7AB78C1D7399}" type="presParOf" srcId="{08D9941A-AAD8-410B-8D94-633903BDF0DC}" destId="{55EFDBE0-AD2A-4768-A7EF-03E61DB33BF2}" srcOrd="1" destOrd="0" presId="urn:microsoft.com/office/officeart/2005/8/layout/hProcess11"/>
    <dgm:cxn modelId="{2CC06666-0ED6-4EBD-8483-44115068DE82}" type="presParOf" srcId="{08D9941A-AAD8-410B-8D94-633903BDF0DC}" destId="{56BF6A14-7180-446F-96F3-6D3C2D826924}" srcOrd="2" destOrd="0" presId="urn:microsoft.com/office/officeart/2005/8/layout/hProcess11"/>
    <dgm:cxn modelId="{6D918807-F5B1-4B41-B1BF-93B24CDA2E87}" type="presParOf" srcId="{56BF6A14-7180-446F-96F3-6D3C2D826924}" destId="{62728B22-3375-4842-8463-7F4B9E47FEB1}" srcOrd="0" destOrd="0" presId="urn:microsoft.com/office/officeart/2005/8/layout/hProcess11"/>
    <dgm:cxn modelId="{E16217FB-91CA-4366-8996-B0B9E1CD3E04}" type="presParOf" srcId="{56BF6A14-7180-446F-96F3-6D3C2D826924}" destId="{703DF423-3B31-4600-9B2B-DE5D7E9D2503}" srcOrd="1" destOrd="0" presId="urn:microsoft.com/office/officeart/2005/8/layout/hProcess11"/>
    <dgm:cxn modelId="{0BFF3C37-0824-4FED-9AFA-0B64633302B7}" type="presParOf" srcId="{56BF6A14-7180-446F-96F3-6D3C2D826924}" destId="{2FC8EA7B-4384-451E-B047-BFE0F92A8666}" srcOrd="2" destOrd="0" presId="urn:microsoft.com/office/officeart/2005/8/layout/hProcess11"/>
    <dgm:cxn modelId="{BC57F406-5D1C-47A4-9226-F0A6943F106B}" type="presParOf" srcId="{08D9941A-AAD8-410B-8D94-633903BDF0DC}" destId="{3DA54133-B6AD-4943-BC94-6D8C4E52D0DD}" srcOrd="3" destOrd="0" presId="urn:microsoft.com/office/officeart/2005/8/layout/hProcess11"/>
    <dgm:cxn modelId="{549EE739-8A20-417B-88C8-20F673CB3C9C}" type="presParOf" srcId="{08D9941A-AAD8-410B-8D94-633903BDF0DC}" destId="{83E532D9-0942-48FE-B99D-4B83A37DA077}" srcOrd="4" destOrd="0" presId="urn:microsoft.com/office/officeart/2005/8/layout/hProcess11"/>
    <dgm:cxn modelId="{1EB41B9E-75DD-430F-B263-DEE3C3D42F16}" type="presParOf" srcId="{83E532D9-0942-48FE-B99D-4B83A37DA077}" destId="{27E9BCE2-9C0A-4553-B1CD-0DC3FEF6DBF1}" srcOrd="0" destOrd="0" presId="urn:microsoft.com/office/officeart/2005/8/layout/hProcess11"/>
    <dgm:cxn modelId="{34FBEA49-6C1C-486D-BD5E-CD82199B168B}" type="presParOf" srcId="{83E532D9-0942-48FE-B99D-4B83A37DA077}" destId="{E5A7B852-43A9-46E0-958A-5E0E90D4CF88}" srcOrd="1" destOrd="0" presId="urn:microsoft.com/office/officeart/2005/8/layout/hProcess11"/>
    <dgm:cxn modelId="{816203B0-37C4-47C2-B2D2-ABAF9152DFEC}" type="presParOf" srcId="{83E532D9-0942-48FE-B99D-4B83A37DA077}" destId="{E9AFDCB2-2B2A-473C-B382-7FF94BEDE298}" srcOrd="2" destOrd="0" presId="urn:microsoft.com/office/officeart/2005/8/layout/hProcess11"/>
    <dgm:cxn modelId="{9106B3B9-E564-496B-8D31-22C8FE25BA9F}" type="presParOf" srcId="{08D9941A-AAD8-410B-8D94-633903BDF0DC}" destId="{4A3F7918-803C-4407-AF4D-9AEBB780C94A}" srcOrd="5" destOrd="0" presId="urn:microsoft.com/office/officeart/2005/8/layout/hProcess11"/>
    <dgm:cxn modelId="{15E7BB01-95D6-4289-9026-DB3E03FB3050}" type="presParOf" srcId="{08D9941A-AAD8-410B-8D94-633903BDF0DC}" destId="{D8897E76-6251-44A8-87E8-C1268F1D2DDF}" srcOrd="6" destOrd="0" presId="urn:microsoft.com/office/officeart/2005/8/layout/hProcess11"/>
    <dgm:cxn modelId="{658378C4-13BB-4823-8A78-5953F2FB6A80}" type="presParOf" srcId="{D8897E76-6251-44A8-87E8-C1268F1D2DDF}" destId="{D0B1B105-995A-494C-B7A6-5B5E323BA08F}" srcOrd="0" destOrd="0" presId="urn:microsoft.com/office/officeart/2005/8/layout/hProcess11"/>
    <dgm:cxn modelId="{D6C1D822-CDA9-4FB4-8024-EC08D95C0CF5}" type="presParOf" srcId="{D8897E76-6251-44A8-87E8-C1268F1D2DDF}" destId="{6689D109-9F3D-48DE-BE31-5402D4C3D7F6}" srcOrd="1" destOrd="0" presId="urn:microsoft.com/office/officeart/2005/8/layout/hProcess11"/>
    <dgm:cxn modelId="{618FC8F1-0F85-4121-ACC7-AB9771967201}" type="presParOf" srcId="{D8897E76-6251-44A8-87E8-C1268F1D2DDF}" destId="{3660C359-6C3A-48A6-B947-679B30100800}"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B64B8-F698-4264-AB91-D2E4E0751FB9}">
      <dsp:nvSpPr>
        <dsp:cNvPr id="0" name=""/>
        <dsp:cNvSpPr/>
      </dsp:nvSpPr>
      <dsp:spPr>
        <a:xfrm>
          <a:off x="0" y="272427"/>
          <a:ext cx="10696456" cy="36323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4A628D-6CCB-4C23-8C2D-AEE2EA9E6DF4}">
      <dsp:nvSpPr>
        <dsp:cNvPr id="0" name=""/>
        <dsp:cNvSpPr/>
      </dsp:nvSpPr>
      <dsp:spPr>
        <a:xfrm>
          <a:off x="926456" y="0"/>
          <a:ext cx="1431707" cy="363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GB" sz="1300" b="1" kern="1200" dirty="0">
              <a:latin typeface="Calibri" panose="020F0502020204030204" pitchFamily="34" charset="0"/>
              <a:cs typeface="Calibri" panose="020F0502020204030204" pitchFamily="34" charset="0"/>
            </a:rPr>
            <a:t>26 April 2023</a:t>
          </a:r>
        </a:p>
      </dsp:txBody>
      <dsp:txXfrm>
        <a:off x="926456" y="0"/>
        <a:ext cx="1431707" cy="363236"/>
      </dsp:txXfrm>
    </dsp:sp>
    <dsp:sp modelId="{97FAE7E8-3448-4135-BCA9-026221D87A59}">
      <dsp:nvSpPr>
        <dsp:cNvPr id="0" name=""/>
        <dsp:cNvSpPr/>
      </dsp:nvSpPr>
      <dsp:spPr>
        <a:xfrm>
          <a:off x="1563355" y="417792"/>
          <a:ext cx="90809" cy="908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728B22-3375-4842-8463-7F4B9E47FEB1}">
      <dsp:nvSpPr>
        <dsp:cNvPr id="0" name=""/>
        <dsp:cNvSpPr/>
      </dsp:nvSpPr>
      <dsp:spPr>
        <a:xfrm>
          <a:off x="3388533" y="544855"/>
          <a:ext cx="2025353" cy="363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b="1" kern="1200" dirty="0">
              <a:latin typeface="Calibri" panose="020F0502020204030204" pitchFamily="34" charset="0"/>
              <a:cs typeface="Calibri" panose="020F0502020204030204" pitchFamily="34" charset="0"/>
            </a:rPr>
            <a:t>September/October 2023</a:t>
          </a:r>
        </a:p>
      </dsp:txBody>
      <dsp:txXfrm>
        <a:off x="3388533" y="544855"/>
        <a:ext cx="2025353" cy="363236"/>
      </dsp:txXfrm>
    </dsp:sp>
    <dsp:sp modelId="{703DF423-3B31-4600-9B2B-DE5D7E9D2503}">
      <dsp:nvSpPr>
        <dsp:cNvPr id="0" name=""/>
        <dsp:cNvSpPr/>
      </dsp:nvSpPr>
      <dsp:spPr>
        <a:xfrm>
          <a:off x="4326803" y="408641"/>
          <a:ext cx="90809" cy="908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E9BCE2-9C0A-4553-B1CD-0DC3FEF6DBF1}">
      <dsp:nvSpPr>
        <dsp:cNvPr id="0" name=""/>
        <dsp:cNvSpPr/>
      </dsp:nvSpPr>
      <dsp:spPr>
        <a:xfrm>
          <a:off x="6380112" y="544855"/>
          <a:ext cx="1787612" cy="363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b" anchorCtr="0">
          <a:noAutofit/>
        </a:bodyPr>
        <a:lstStyle/>
        <a:p>
          <a:pPr marL="0" lvl="0" indent="0" algn="ctr" defTabSz="577850">
            <a:lnSpc>
              <a:spcPct val="90000"/>
            </a:lnSpc>
            <a:spcBef>
              <a:spcPct val="0"/>
            </a:spcBef>
            <a:spcAft>
              <a:spcPct val="35000"/>
            </a:spcAft>
            <a:buNone/>
          </a:pPr>
          <a:r>
            <a:rPr lang="en-GB" sz="1300" b="1" kern="1200" dirty="0">
              <a:latin typeface="Calibri" panose="020F0502020204030204" pitchFamily="34" charset="0"/>
              <a:cs typeface="Calibri" panose="020F0502020204030204" pitchFamily="34" charset="0"/>
            </a:rPr>
            <a:t>Q1 2024 (potentially)</a:t>
          </a:r>
        </a:p>
      </dsp:txBody>
      <dsp:txXfrm>
        <a:off x="6380112" y="544855"/>
        <a:ext cx="1787612" cy="363236"/>
      </dsp:txXfrm>
    </dsp:sp>
    <dsp:sp modelId="{E5A7B852-43A9-46E0-958A-5E0E90D4CF88}">
      <dsp:nvSpPr>
        <dsp:cNvPr id="0" name=""/>
        <dsp:cNvSpPr/>
      </dsp:nvSpPr>
      <dsp:spPr>
        <a:xfrm>
          <a:off x="7283505" y="400670"/>
          <a:ext cx="90809" cy="908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1B105-995A-494C-B7A6-5B5E323BA08F}">
      <dsp:nvSpPr>
        <dsp:cNvPr id="0" name=""/>
        <dsp:cNvSpPr/>
      </dsp:nvSpPr>
      <dsp:spPr>
        <a:xfrm>
          <a:off x="9464391" y="544855"/>
          <a:ext cx="1232064" cy="363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t" anchorCtr="0">
          <a:noAutofit/>
        </a:bodyPr>
        <a:lstStyle/>
        <a:p>
          <a:pPr marL="0" lvl="0" indent="0" algn="ctr" defTabSz="577850">
            <a:lnSpc>
              <a:spcPct val="90000"/>
            </a:lnSpc>
            <a:spcBef>
              <a:spcPct val="0"/>
            </a:spcBef>
            <a:spcAft>
              <a:spcPct val="35000"/>
            </a:spcAft>
            <a:buNone/>
          </a:pPr>
          <a:r>
            <a:rPr lang="en-GB" sz="1300" b="1" kern="1200" dirty="0">
              <a:latin typeface="Calibri" panose="020F0502020204030204" pitchFamily="34" charset="0"/>
              <a:cs typeface="Calibri" panose="020F0502020204030204" pitchFamily="34" charset="0"/>
            </a:rPr>
            <a:t>2025</a:t>
          </a:r>
        </a:p>
      </dsp:txBody>
      <dsp:txXfrm>
        <a:off x="9464391" y="544855"/>
        <a:ext cx="1232064" cy="363236"/>
      </dsp:txXfrm>
    </dsp:sp>
    <dsp:sp modelId="{6689D109-9F3D-48DE-BE31-5402D4C3D7F6}">
      <dsp:nvSpPr>
        <dsp:cNvPr id="0" name=""/>
        <dsp:cNvSpPr/>
      </dsp:nvSpPr>
      <dsp:spPr>
        <a:xfrm>
          <a:off x="10032989" y="408641"/>
          <a:ext cx="90809" cy="908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E4B06D-CFA9-B543-B713-6991FC3B07A9}" type="datetimeFigureOut">
              <a:rPr lang="en-US" smtClean="0"/>
              <a:t>7/12/2023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6792A-5C3B-7147-8E3D-E22306E083B0}" type="slidenum">
              <a:rPr lang="en-US" smtClean="0"/>
              <a:t>‹#›</a:t>
            </a:fld>
            <a:endParaRPr lang="en-US"/>
          </a:p>
        </p:txBody>
      </p:sp>
    </p:spTree>
    <p:extLst>
      <p:ext uri="{BB962C8B-B14F-4D97-AF65-F5344CB8AC3E}">
        <p14:creationId xmlns:p14="http://schemas.microsoft.com/office/powerpoint/2010/main" val="1698064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349415" indent="-349415">
              <a:buFont typeface="+mj-lt"/>
              <a:buAutoNum type="arabicPeriod"/>
              <a:tabLst>
                <a:tab pos="465887" algn="l"/>
              </a:tabLst>
            </a:pPr>
            <a:r>
              <a:rPr lang="en-GB">
                <a:latin typeface="Calibri" panose="020F0502020204030204" pitchFamily="34" charset="0"/>
                <a:ea typeface="Times New Roman" panose="02020603050405020304" pitchFamily="18" charset="0"/>
              </a:rPr>
              <a:t>For a long time now we have been expecting and preparing for a major, once-in-a-generation overhaul of the EU pharmaceutical legislation</a:t>
            </a:r>
            <a:endParaRPr lang="nl-BE">
              <a:latin typeface="Calibri" panose="020F0502020204030204" pitchFamily="34" charset="0"/>
              <a:ea typeface="Calibri" panose="020F0502020204030204" pitchFamily="34" charset="0"/>
            </a:endParaRPr>
          </a:p>
          <a:p>
            <a:pPr marL="349415" indent="-349415">
              <a:buFont typeface="+mj-lt"/>
              <a:buAutoNum type="arabicPeriod"/>
              <a:tabLst>
                <a:tab pos="465887" algn="l"/>
              </a:tabLst>
            </a:pPr>
            <a:r>
              <a:rPr lang="en-GB">
                <a:latin typeface="Calibri" panose="020F0502020204030204" pitchFamily="34" charset="0"/>
                <a:ea typeface="Times New Roman" panose="02020603050405020304" pitchFamily="18" charset="0"/>
              </a:rPr>
              <a:t>This week the European Commission’s draft legislative texts were unexpectedly leaked in full – 100s of pages of detailed changes to the current law on human medicines, including paediatric and orphan products</a:t>
            </a:r>
            <a:endParaRPr lang="nl-BE">
              <a:latin typeface="Calibri" panose="020F0502020204030204" pitchFamily="34" charset="0"/>
              <a:ea typeface="Calibri" panose="020F0502020204030204" pitchFamily="34" charset="0"/>
            </a:endParaRPr>
          </a:p>
          <a:p>
            <a:pPr marL="349415" indent="-349415">
              <a:buFont typeface="+mj-lt"/>
              <a:buAutoNum type="arabicPeriod"/>
              <a:tabLst>
                <a:tab pos="465887" algn="l"/>
              </a:tabLst>
            </a:pPr>
            <a:r>
              <a:rPr lang="en-GB">
                <a:latin typeface="Calibri" panose="020F0502020204030204" pitchFamily="34" charset="0"/>
                <a:ea typeface="Times New Roman" panose="02020603050405020304" pitchFamily="18" charset="0"/>
              </a:rPr>
              <a:t>The changes cover a huge range of topics and are principally aimed at addressing concerns of the Member States around Access, Availability, Affordability and Sustainability (both of the Regulatory system itself, and Environmental)</a:t>
            </a:r>
            <a:endParaRPr lang="nl-BE">
              <a:latin typeface="Calibri" panose="020F0502020204030204" pitchFamily="34" charset="0"/>
              <a:ea typeface="Calibri" panose="020F0502020204030204" pitchFamily="34" charset="0"/>
            </a:endParaRPr>
          </a:p>
          <a:p>
            <a:pPr marL="349415" indent="-349415">
              <a:buFont typeface="+mj-lt"/>
              <a:buAutoNum type="arabicPeriod"/>
              <a:tabLst>
                <a:tab pos="465887" algn="l"/>
              </a:tabLst>
            </a:pPr>
            <a:r>
              <a:rPr lang="en-GB">
                <a:latin typeface="Calibri" panose="020F0502020204030204" pitchFamily="34" charset="0"/>
                <a:ea typeface="Times New Roman" panose="02020603050405020304" pitchFamily="18" charset="0"/>
              </a:rPr>
              <a:t>There are some positives in the proposals e.g. relating to streamlined and potentially accelerated and modernised regulatory processes, including the possibility of ‘phased review’ (a bit like rolling review), and </a:t>
            </a:r>
            <a:r>
              <a:rPr lang="en-GB" err="1">
                <a:latin typeface="Calibri" panose="020F0502020204030204" pitchFamily="34" charset="0"/>
                <a:ea typeface="Times New Roman" panose="02020603050405020304" pitchFamily="18" charset="0"/>
              </a:rPr>
              <a:t>eg.</a:t>
            </a:r>
            <a:r>
              <a:rPr lang="en-GB">
                <a:latin typeface="Calibri" panose="020F0502020204030204" pitchFamily="34" charset="0"/>
                <a:ea typeface="Times New Roman" panose="02020603050405020304" pitchFamily="18" charset="0"/>
              </a:rPr>
              <a:t> electronic Product Information instead of paper leaflets in the future</a:t>
            </a:r>
            <a:endParaRPr lang="nl-BE">
              <a:latin typeface="Calibri" panose="020F0502020204030204" pitchFamily="34" charset="0"/>
              <a:ea typeface="Calibri" panose="020F0502020204030204" pitchFamily="34" charset="0"/>
            </a:endParaRPr>
          </a:p>
          <a:p>
            <a:pPr marL="349415" indent="-349415">
              <a:buFont typeface="+mj-lt"/>
              <a:buAutoNum type="arabicPeriod"/>
              <a:tabLst>
                <a:tab pos="465887" algn="l"/>
              </a:tabLst>
            </a:pPr>
            <a:r>
              <a:rPr lang="en-GB">
                <a:latin typeface="Calibri" panose="020F0502020204030204" pitchFamily="34" charset="0"/>
                <a:ea typeface="Times New Roman" panose="02020603050405020304" pitchFamily="18" charset="0"/>
              </a:rPr>
              <a:t>But there are major threats to our IP incentives – reductions to our baseline regulatory data protection and orphan drug exclusivity, and conditions for this protection based on various challenging criteria, especially product launch/continuous supply in every member state within 2 years, and in addition various provisions intended to speed and facilitate generic/biosimilar competition</a:t>
            </a:r>
            <a:endParaRPr lang="nl-BE">
              <a:latin typeface="Calibri" panose="020F0502020204030204" pitchFamily="34" charset="0"/>
              <a:ea typeface="Calibri" panose="020F0502020204030204" pitchFamily="34" charset="0"/>
            </a:endParaRPr>
          </a:p>
          <a:p>
            <a:pPr marL="349415" indent="-349415">
              <a:buFont typeface="+mj-lt"/>
              <a:buAutoNum type="arabicPeriod"/>
              <a:tabLst>
                <a:tab pos="465887" algn="l"/>
              </a:tabLst>
            </a:pPr>
            <a:r>
              <a:rPr lang="en-GB">
                <a:latin typeface="Calibri" panose="020F0502020204030204" pitchFamily="34" charset="0"/>
                <a:ea typeface="Times New Roman" panose="02020603050405020304" pitchFamily="18" charset="0"/>
              </a:rPr>
              <a:t>And much increased interference in our business freedom and decisions on what, when and how we study, develop and market our products, across a range of areas, together with stricter rules on shortages and supply, and the environmental impact of our products</a:t>
            </a:r>
            <a:endParaRPr lang="nl-BE">
              <a:latin typeface="Calibri" panose="020F0502020204030204" pitchFamily="34" charset="0"/>
              <a:ea typeface="Calibri" panose="020F0502020204030204" pitchFamily="34" charset="0"/>
            </a:endParaRPr>
          </a:p>
          <a:p>
            <a:pPr marL="349415" indent="-349415">
              <a:buFont typeface="+mj-lt"/>
              <a:buAutoNum type="arabicPeriod"/>
              <a:tabLst>
                <a:tab pos="465887" algn="l"/>
              </a:tabLst>
            </a:pPr>
            <a:r>
              <a:rPr lang="en-GB">
                <a:latin typeface="Calibri" panose="020F0502020204030204" pitchFamily="34" charset="0"/>
                <a:ea typeface="Times New Roman" panose="02020603050405020304" pitchFamily="18" charset="0"/>
              </a:rPr>
              <a:t>The legislative procedure is expected to kick off formally in March and take anywhere from one to multiple years to complete.  There will be opportunities to engage with stakeholders and offer amendments as the legislation is considered by the European Parliamentarians, but realistically the draft text is quite likely to get worse rather than better as it goes through that process.</a:t>
            </a:r>
            <a:endParaRPr lang="nl-BE">
              <a:latin typeface="Calibri" panose="020F0502020204030204" pitchFamily="34" charset="0"/>
              <a:ea typeface="Calibri" panose="020F0502020204030204" pitchFamily="34" charset="0"/>
            </a:endParaRPr>
          </a:p>
          <a:p>
            <a:endParaRPr lang="nl-BE"/>
          </a:p>
        </p:txBody>
      </p:sp>
    </p:spTree>
    <p:extLst>
      <p:ext uri="{BB962C8B-B14F-4D97-AF65-F5344CB8AC3E}">
        <p14:creationId xmlns:p14="http://schemas.microsoft.com/office/powerpoint/2010/main" val="317648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a:p>
        </p:txBody>
      </p:sp>
    </p:spTree>
    <p:extLst>
      <p:ext uri="{BB962C8B-B14F-4D97-AF65-F5344CB8AC3E}">
        <p14:creationId xmlns:p14="http://schemas.microsoft.com/office/powerpoint/2010/main" val="2799519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3" name="Rectangle 22"/>
          <p:cNvSpPr/>
          <p:nvPr userDrawn="1"/>
        </p:nvSpPr>
        <p:spPr>
          <a:xfrm>
            <a:off x="0" y="1"/>
            <a:ext cx="12192000" cy="53641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5B"/>
              </a:solidFill>
            </a:endParaRPr>
          </a:p>
        </p:txBody>
      </p:sp>
      <p:cxnSp>
        <p:nvCxnSpPr>
          <p:cNvPr id="24" name="Straight Connector 23"/>
          <p:cNvCxnSpPr/>
          <p:nvPr userDrawn="1"/>
        </p:nvCxnSpPr>
        <p:spPr>
          <a:xfrm>
            <a:off x="0" y="5379496"/>
            <a:ext cx="12192000" cy="5193"/>
          </a:xfrm>
          <a:prstGeom prst="line">
            <a:avLst/>
          </a:prstGeom>
          <a:ln w="50800">
            <a:solidFill>
              <a:srgbClr val="BF0D3E"/>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0" y="5673377"/>
            <a:ext cx="12191999" cy="1194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3352" y="5687674"/>
            <a:ext cx="2187317" cy="954685"/>
          </a:xfrm>
          <a:prstGeom prst="rect">
            <a:avLst/>
          </a:prstGeom>
        </p:spPr>
      </p:pic>
      <p:sp>
        <p:nvSpPr>
          <p:cNvPr id="20" name="TextBox 19"/>
          <p:cNvSpPr txBox="1"/>
          <p:nvPr userDrawn="1"/>
        </p:nvSpPr>
        <p:spPr>
          <a:xfrm>
            <a:off x="5085962" y="5979126"/>
            <a:ext cx="2540372" cy="477054"/>
          </a:xfrm>
          <a:prstGeom prst="rect">
            <a:avLst/>
          </a:prstGeom>
          <a:noFill/>
        </p:spPr>
        <p:txBody>
          <a:bodyPr wrap="square" rtlCol="0">
            <a:spAutoFit/>
          </a:bodyPr>
          <a:lstStyle/>
          <a:p>
            <a:r>
              <a:rPr lang="en-US" sz="2500" dirty="0" err="1">
                <a:solidFill>
                  <a:srgbClr val="00205B"/>
                </a:solidFill>
                <a:latin typeface="Calibri" charset="0"/>
                <a:ea typeface="Calibri" charset="0"/>
                <a:cs typeface="Calibri" charset="0"/>
              </a:rPr>
              <a:t>amchameu.eu</a:t>
            </a:r>
            <a:endParaRPr lang="en-US" sz="2500" dirty="0">
              <a:solidFill>
                <a:srgbClr val="00205B"/>
              </a:solidFill>
              <a:latin typeface="Calibri" charset="0"/>
              <a:ea typeface="Calibri" charset="0"/>
              <a:cs typeface="Calibri" charset="0"/>
            </a:endParaRPr>
          </a:p>
        </p:txBody>
      </p:sp>
      <p:cxnSp>
        <p:nvCxnSpPr>
          <p:cNvPr id="21" name="Straight Connector 20"/>
          <p:cNvCxnSpPr/>
          <p:nvPr userDrawn="1"/>
        </p:nvCxnSpPr>
        <p:spPr>
          <a:xfrm>
            <a:off x="9374589" y="5817544"/>
            <a:ext cx="0" cy="1243214"/>
          </a:xfrm>
          <a:prstGeom prst="line">
            <a:avLst/>
          </a:prstGeom>
          <a:ln w="12700">
            <a:solidFill>
              <a:srgbClr val="BF0D3E"/>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6587915" y="2303771"/>
            <a:ext cx="6013307" cy="2998636"/>
          </a:xfrm>
          <a:prstGeom prst="rect">
            <a:avLst/>
          </a:prstGeom>
        </p:spPr>
      </p:pic>
      <p:sp>
        <p:nvSpPr>
          <p:cNvPr id="27" name="Content Placeholder 26"/>
          <p:cNvSpPr>
            <a:spLocks noGrp="1"/>
          </p:cNvSpPr>
          <p:nvPr>
            <p:ph sz="quarter" idx="10" hasCustomPrompt="1"/>
          </p:nvPr>
        </p:nvSpPr>
        <p:spPr>
          <a:xfrm>
            <a:off x="873352" y="1210700"/>
            <a:ext cx="8233035" cy="1590799"/>
          </a:xfrm>
        </p:spPr>
        <p:txBody>
          <a:bodyPr>
            <a:noAutofit/>
          </a:bodyPr>
          <a:lstStyle>
            <a:lvl1pPr marL="0" indent="0">
              <a:buNone/>
              <a:defRPr sz="5000" baseline="0">
                <a:solidFill>
                  <a:schemeClr val="bg1"/>
                </a:solidFill>
                <a:latin typeface="Calibri" charset="0"/>
                <a:ea typeface="Calibri" charset="0"/>
                <a:cs typeface="Calibri" charset="0"/>
              </a:defRPr>
            </a:lvl1pPr>
            <a:lvl2pPr marL="457200" indent="0">
              <a:buNone/>
              <a:defRPr sz="5000">
                <a:solidFill>
                  <a:schemeClr val="bg1"/>
                </a:solidFill>
              </a:defRPr>
            </a:lvl2pPr>
            <a:lvl3pPr marL="914400" indent="0">
              <a:buNone/>
              <a:defRPr sz="5000">
                <a:solidFill>
                  <a:schemeClr val="bg1"/>
                </a:solidFill>
              </a:defRPr>
            </a:lvl3pPr>
            <a:lvl4pPr marL="1371600" indent="0">
              <a:buNone/>
              <a:defRPr sz="5000">
                <a:solidFill>
                  <a:schemeClr val="bg1"/>
                </a:solidFill>
              </a:defRPr>
            </a:lvl4pPr>
            <a:lvl5pPr marL="1828800" indent="0">
              <a:buNone/>
              <a:defRPr sz="5000">
                <a:solidFill>
                  <a:schemeClr val="bg1"/>
                </a:solidFill>
              </a:defRPr>
            </a:lvl5pPr>
          </a:lstStyle>
          <a:p>
            <a:pPr lvl="0"/>
            <a:r>
              <a:rPr lang="en-US" dirty="0"/>
              <a:t>This is the title of your presentation</a:t>
            </a:r>
          </a:p>
        </p:txBody>
      </p:sp>
      <p:sp>
        <p:nvSpPr>
          <p:cNvPr id="29" name="Content Placeholder 26"/>
          <p:cNvSpPr>
            <a:spLocks noGrp="1"/>
          </p:cNvSpPr>
          <p:nvPr>
            <p:ph sz="quarter" idx="11" hasCustomPrompt="1"/>
          </p:nvPr>
        </p:nvSpPr>
        <p:spPr>
          <a:xfrm>
            <a:off x="873352" y="2921644"/>
            <a:ext cx="8233035" cy="517118"/>
          </a:xfrm>
        </p:spPr>
        <p:txBody>
          <a:bodyPr>
            <a:noAutofit/>
          </a:bodyPr>
          <a:lstStyle>
            <a:lvl1pPr marL="0" indent="0">
              <a:buNone/>
              <a:defRPr lang="en-US" sz="2500" kern="1200" dirty="0">
                <a:solidFill>
                  <a:schemeClr val="bg1"/>
                </a:solidFill>
                <a:latin typeface="Calibri" charset="0"/>
                <a:ea typeface="Calibri" charset="0"/>
                <a:cs typeface="Calibri" charset="0"/>
              </a:defRPr>
            </a:lvl1pPr>
            <a:lvl2pPr marL="457200" indent="0">
              <a:buNone/>
              <a:defRPr sz="5000">
                <a:solidFill>
                  <a:schemeClr val="bg1"/>
                </a:solidFill>
              </a:defRPr>
            </a:lvl2pPr>
            <a:lvl3pPr marL="914400" indent="0">
              <a:buNone/>
              <a:defRPr sz="5000">
                <a:solidFill>
                  <a:schemeClr val="bg1"/>
                </a:solidFill>
              </a:defRPr>
            </a:lvl3pPr>
            <a:lvl4pPr marL="1371600" indent="0">
              <a:buNone/>
              <a:defRPr sz="5000">
                <a:solidFill>
                  <a:schemeClr val="bg1"/>
                </a:solidFill>
              </a:defRPr>
            </a:lvl4pPr>
            <a:lvl5pPr marL="1828800" indent="0">
              <a:buNone/>
              <a:defRPr sz="5000">
                <a:solidFill>
                  <a:schemeClr val="bg1"/>
                </a:solidFill>
              </a:defRPr>
            </a:lvl5pPr>
          </a:lstStyle>
          <a:p>
            <a:pPr lvl="0"/>
            <a:r>
              <a:rPr lang="en-US" dirty="0"/>
              <a:t>This is the subtitle</a:t>
            </a:r>
          </a:p>
        </p:txBody>
      </p:sp>
      <p:sp>
        <p:nvSpPr>
          <p:cNvPr id="30" name="Text Placeholder 15"/>
          <p:cNvSpPr>
            <a:spLocks noGrp="1"/>
          </p:cNvSpPr>
          <p:nvPr>
            <p:ph type="body" sz="quarter" idx="12" hasCustomPrompt="1"/>
          </p:nvPr>
        </p:nvSpPr>
        <p:spPr>
          <a:xfrm>
            <a:off x="9543559" y="5817544"/>
            <a:ext cx="2840038" cy="288858"/>
          </a:xfrm>
        </p:spPr>
        <p:txBody>
          <a:bodyPr lIns="0">
            <a:normAutofit/>
          </a:bodyPr>
          <a:lstStyle>
            <a:lvl1pPr marL="0" indent="0">
              <a:buNone/>
              <a:defRPr lang="en-US" sz="1500" kern="1200" baseline="0" dirty="0" smtClean="0">
                <a:solidFill>
                  <a:srgbClr val="00205B"/>
                </a:solidFill>
                <a:latin typeface="Calibri" charset="0"/>
                <a:ea typeface="Calibri" charset="0"/>
                <a:cs typeface="Calibri" charset="0"/>
              </a:defRPr>
            </a:lvl1pPr>
          </a:lstStyle>
          <a:p>
            <a:pPr lvl="0"/>
            <a:r>
              <a:rPr lang="en-US" dirty="0"/>
              <a:t>Presenter name</a:t>
            </a:r>
          </a:p>
        </p:txBody>
      </p:sp>
      <p:sp>
        <p:nvSpPr>
          <p:cNvPr id="31" name="Text Placeholder 15"/>
          <p:cNvSpPr>
            <a:spLocks noGrp="1"/>
          </p:cNvSpPr>
          <p:nvPr>
            <p:ph type="body" sz="quarter" idx="13" hasCustomPrompt="1"/>
          </p:nvPr>
        </p:nvSpPr>
        <p:spPr>
          <a:xfrm>
            <a:off x="9543559" y="6211171"/>
            <a:ext cx="2840038" cy="288858"/>
          </a:xfrm>
        </p:spPr>
        <p:txBody>
          <a:bodyPr lIns="0">
            <a:normAutofit/>
          </a:bodyPr>
          <a:lstStyle>
            <a:lvl1pPr marL="0" indent="0">
              <a:buNone/>
              <a:defRPr lang="en-US" sz="1500" kern="1200" baseline="0" dirty="0" smtClean="0">
                <a:solidFill>
                  <a:srgbClr val="00205B"/>
                </a:solidFill>
                <a:latin typeface="Calibri" charset="0"/>
                <a:ea typeface="Calibri" charset="0"/>
                <a:cs typeface="Calibri" charset="0"/>
              </a:defRPr>
            </a:lvl1pPr>
          </a:lstStyle>
          <a:p>
            <a:pPr lvl="0"/>
            <a:r>
              <a:rPr lang="en-US" dirty="0"/>
              <a:t>Day Month Year</a:t>
            </a:r>
          </a:p>
        </p:txBody>
      </p:sp>
    </p:spTree>
    <p:extLst>
      <p:ext uri="{BB962C8B-B14F-4D97-AF65-F5344CB8AC3E}">
        <p14:creationId xmlns:p14="http://schemas.microsoft.com/office/powerpoint/2010/main" val="391843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able Placeholder 3"/>
          <p:cNvSpPr>
            <a:spLocks noGrp="1"/>
          </p:cNvSpPr>
          <p:nvPr>
            <p:ph type="tbl" sz="quarter" idx="10"/>
          </p:nvPr>
        </p:nvSpPr>
        <p:spPr>
          <a:xfrm>
            <a:off x="838200" y="1999281"/>
            <a:ext cx="8174064" cy="3285642"/>
          </a:xfrm>
        </p:spPr>
        <p:txBody>
          <a:bodyPr/>
          <a:lstStyle/>
          <a:p>
            <a:r>
              <a:rPr lang="en-US"/>
              <a:t>Click icon to add table</a:t>
            </a:r>
            <a:endParaRPr lang="en-US" dirty="0"/>
          </a:p>
        </p:txBody>
      </p:sp>
      <p:sp>
        <p:nvSpPr>
          <p:cNvPr id="4" name="Text Placeholder 5"/>
          <p:cNvSpPr>
            <a:spLocks noGrp="1"/>
          </p:cNvSpPr>
          <p:nvPr>
            <p:ph type="body" sz="quarter" idx="11" hasCustomPrompt="1"/>
          </p:nvPr>
        </p:nvSpPr>
        <p:spPr>
          <a:xfrm>
            <a:off x="838200" y="1519238"/>
            <a:ext cx="7507288" cy="479425"/>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Descriptor text goes here</a:t>
            </a:r>
          </a:p>
        </p:txBody>
      </p:sp>
      <p:sp>
        <p:nvSpPr>
          <p:cNvPr id="5" name="Text Placeholder 7"/>
          <p:cNvSpPr>
            <a:spLocks noGrp="1"/>
          </p:cNvSpPr>
          <p:nvPr>
            <p:ph type="body" sz="quarter" idx="12" hasCustomPrompt="1"/>
          </p:nvPr>
        </p:nvSpPr>
        <p:spPr>
          <a:xfrm>
            <a:off x="838200" y="5368090"/>
            <a:ext cx="2859088" cy="225425"/>
          </a:xfrm>
        </p:spPr>
        <p:txBody>
          <a:bodyPr>
            <a:noAutofit/>
          </a:bodyPr>
          <a:lstStyle>
            <a:lvl1pPr marL="0" indent="0">
              <a:buNone/>
              <a:defRPr sz="1300" baseline="0"/>
            </a:lvl1pPr>
            <a:lvl2pPr marL="342900" indent="0">
              <a:buNone/>
              <a:defRPr sz="1500"/>
            </a:lvl2pPr>
            <a:lvl3pPr marL="685800" indent="0">
              <a:buNone/>
              <a:defRPr sz="1500"/>
            </a:lvl3pPr>
            <a:lvl4pPr marL="1028700" indent="0">
              <a:buNone/>
              <a:defRPr sz="1500"/>
            </a:lvl4pPr>
            <a:lvl5pPr marL="1371600" indent="0">
              <a:buNone/>
              <a:defRPr sz="1500"/>
            </a:lvl5pPr>
          </a:lstStyle>
          <a:p>
            <a:pPr lvl="0"/>
            <a:r>
              <a:rPr lang="en-US" dirty="0"/>
              <a:t>Source: Insert table source</a:t>
            </a:r>
          </a:p>
        </p:txBody>
      </p:sp>
    </p:spTree>
    <p:extLst>
      <p:ext uri="{BB962C8B-B14F-4D97-AF65-F5344CB8AC3E}">
        <p14:creationId xmlns:p14="http://schemas.microsoft.com/office/powerpoint/2010/main" val="211908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s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9089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279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itle 1"/>
          <p:cNvSpPr txBox="1">
            <a:spLocks/>
          </p:cNvSpPr>
          <p:nvPr userDrawn="1"/>
        </p:nvSpPr>
        <p:spPr>
          <a:xfrm>
            <a:off x="839788" y="1708096"/>
            <a:ext cx="3932237" cy="10393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Gotham Book" charset="0"/>
                <a:ea typeface="Gotham Book" charset="0"/>
                <a:cs typeface="Gotham Book" charset="0"/>
              </a:defRPr>
            </a:lvl1pPr>
          </a:lstStyle>
          <a:p>
            <a:r>
              <a:rPr lang="en-US" dirty="0">
                <a:latin typeface="Calibri" charset="0"/>
                <a:ea typeface="Calibri" charset="0"/>
                <a:cs typeface="Calibri" charset="0"/>
              </a:rPr>
              <a:t>Click to edit Master title style</a:t>
            </a:r>
          </a:p>
        </p:txBody>
      </p:sp>
      <p:sp>
        <p:nvSpPr>
          <p:cNvPr id="4" name="Content Placeholder 2"/>
          <p:cNvSpPr>
            <a:spLocks noGrp="1"/>
          </p:cNvSpPr>
          <p:nvPr>
            <p:ph idx="1"/>
          </p:nvPr>
        </p:nvSpPr>
        <p:spPr>
          <a:xfrm>
            <a:off x="5183188" y="1708096"/>
            <a:ext cx="6172200" cy="39487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half" idx="2"/>
          </p:nvPr>
        </p:nvSpPr>
        <p:spPr>
          <a:xfrm>
            <a:off x="839788" y="2747478"/>
            <a:ext cx="3932237" cy="29094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1803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itle 1"/>
          <p:cNvSpPr txBox="1">
            <a:spLocks/>
          </p:cNvSpPr>
          <p:nvPr userDrawn="1"/>
        </p:nvSpPr>
        <p:spPr>
          <a:xfrm>
            <a:off x="839788" y="1708096"/>
            <a:ext cx="3932237" cy="103938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Gotham Book" charset="0"/>
                <a:ea typeface="Gotham Book" charset="0"/>
                <a:cs typeface="Gotham Book" charset="0"/>
              </a:defRPr>
            </a:lvl1pPr>
          </a:lstStyle>
          <a:p>
            <a:r>
              <a:rPr lang="en-US" dirty="0">
                <a:latin typeface="Calibri" charset="0"/>
                <a:ea typeface="Calibri" charset="0"/>
                <a:cs typeface="Calibri" charset="0"/>
              </a:rPr>
              <a:t>Click to edit Master title style</a:t>
            </a:r>
          </a:p>
        </p:txBody>
      </p:sp>
      <p:sp>
        <p:nvSpPr>
          <p:cNvPr id="4" name="Text Placeholder 3"/>
          <p:cNvSpPr>
            <a:spLocks noGrp="1"/>
          </p:cNvSpPr>
          <p:nvPr>
            <p:ph type="body" sz="half" idx="2"/>
          </p:nvPr>
        </p:nvSpPr>
        <p:spPr>
          <a:xfrm>
            <a:off x="839788" y="2747478"/>
            <a:ext cx="3932237" cy="29094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5"/>
          <p:cNvSpPr>
            <a:spLocks noGrp="1"/>
          </p:cNvSpPr>
          <p:nvPr>
            <p:ph type="pic" sz="quarter" idx="10"/>
          </p:nvPr>
        </p:nvSpPr>
        <p:spPr>
          <a:xfrm>
            <a:off x="4983163" y="1690688"/>
            <a:ext cx="6438900" cy="4021137"/>
          </a:xfrm>
        </p:spPr>
        <p:txBody>
          <a:bodyPr/>
          <a:lstStyle/>
          <a:p>
            <a:r>
              <a:rPr lang="en-US"/>
              <a:t>Click icon to add picture</a:t>
            </a:r>
          </a:p>
        </p:txBody>
      </p:sp>
    </p:spTree>
    <p:extLst>
      <p:ext uri="{BB962C8B-B14F-4D97-AF65-F5344CB8AC3E}">
        <p14:creationId xmlns:p14="http://schemas.microsoft.com/office/powerpoint/2010/main" val="158712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165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1100381"/>
            <a:ext cx="12192000" cy="107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14480" y="365125"/>
            <a:ext cx="2039319"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8228308"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9314481" y="0"/>
            <a:ext cx="0" cy="6858000"/>
          </a:xfrm>
          <a:prstGeom prst="line">
            <a:avLst/>
          </a:prstGeom>
          <a:ln w="25400">
            <a:solidFill>
              <a:srgbClr val="BF0D3E"/>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2657" y="5780868"/>
            <a:ext cx="12109343" cy="1077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rot="5400000">
            <a:off x="-522148" y="4851804"/>
            <a:ext cx="2472719" cy="338554"/>
          </a:xfrm>
          <a:prstGeom prst="rect">
            <a:avLst/>
          </a:prstGeom>
          <a:noFill/>
        </p:spPr>
        <p:txBody>
          <a:bodyPr wrap="square" rtlCol="0">
            <a:spAutoFit/>
          </a:bodyPr>
          <a:lstStyle/>
          <a:p>
            <a:pPr algn="r"/>
            <a:r>
              <a:rPr lang="en-US" sz="1600" dirty="0" err="1">
                <a:solidFill>
                  <a:srgbClr val="00205B"/>
                </a:solidFill>
                <a:latin typeface="Gotham Book" charset="0"/>
                <a:ea typeface="Gotham Book" charset="0"/>
                <a:cs typeface="Gotham Book" charset="0"/>
              </a:rPr>
              <a:t>amchameu.eu</a:t>
            </a:r>
            <a:endParaRPr lang="en-US" sz="1600" dirty="0">
              <a:solidFill>
                <a:srgbClr val="00205B"/>
              </a:solidFill>
              <a:latin typeface="Gotham Book" charset="0"/>
              <a:ea typeface="Gotham Book" charset="0"/>
              <a:cs typeface="Gotham Book"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4791" y="860562"/>
            <a:ext cx="1758315" cy="767441"/>
          </a:xfrm>
          <a:prstGeom prst="rect">
            <a:avLst/>
          </a:prstGeom>
        </p:spPr>
      </p:pic>
    </p:spTree>
    <p:extLst>
      <p:ext uri="{BB962C8B-B14F-4D97-AF65-F5344CB8AC3E}">
        <p14:creationId xmlns:p14="http://schemas.microsoft.com/office/powerpoint/2010/main" val="173125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582430" y="2196098"/>
            <a:ext cx="4183164" cy="1631216"/>
          </a:xfrm>
          <a:prstGeom prst="rect">
            <a:avLst/>
          </a:prstGeom>
          <a:noFill/>
        </p:spPr>
        <p:txBody>
          <a:bodyPr wrap="square" rtlCol="0">
            <a:spAutoFit/>
          </a:bodyPr>
          <a:lstStyle/>
          <a:p>
            <a:r>
              <a:rPr lang="en-US" sz="8000" dirty="0">
                <a:solidFill>
                  <a:schemeClr val="bg1"/>
                </a:solidFill>
                <a:latin typeface="Calibri" charset="0"/>
                <a:ea typeface="Calibri" charset="0"/>
                <a:cs typeface="Calibri" charset="0"/>
              </a:rPr>
              <a:t>Thanks</a:t>
            </a:r>
            <a:r>
              <a:rPr lang="en-US" sz="10000" dirty="0">
                <a:solidFill>
                  <a:schemeClr val="bg1"/>
                </a:solidFill>
                <a:latin typeface="Calibri" charset="0"/>
                <a:ea typeface="Calibri" charset="0"/>
                <a:cs typeface="Calibri" charset="0"/>
              </a:rPr>
              <a: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5375" y="2330414"/>
            <a:ext cx="2863888" cy="1250621"/>
          </a:xfrm>
          <a:prstGeom prst="rect">
            <a:avLst/>
          </a:prstGeom>
        </p:spPr>
      </p:pic>
      <p:sp>
        <p:nvSpPr>
          <p:cNvPr id="8" name="Text Placeholder 8"/>
          <p:cNvSpPr>
            <a:spLocks noGrp="1"/>
          </p:cNvSpPr>
          <p:nvPr>
            <p:ph type="body" sz="quarter" idx="10" hasCustomPrompt="1"/>
          </p:nvPr>
        </p:nvSpPr>
        <p:spPr>
          <a:xfrm>
            <a:off x="582430" y="4517586"/>
            <a:ext cx="3681143" cy="481795"/>
          </a:xfrm>
        </p:spPr>
        <p:txBody>
          <a:bodyPr>
            <a:noAutofit/>
          </a:bodyPr>
          <a:lstStyle>
            <a:lvl1pPr marL="0" indent="0">
              <a:buNone/>
              <a:defRPr sz="2500">
                <a:solidFill>
                  <a:schemeClr val="accent5"/>
                </a:solidFill>
              </a:defRPr>
            </a:lvl1pPr>
            <a:lvl2pPr marL="342900" indent="0">
              <a:buNone/>
              <a:defRPr sz="2500">
                <a:solidFill>
                  <a:schemeClr val="accent5"/>
                </a:solidFill>
              </a:defRPr>
            </a:lvl2pPr>
            <a:lvl3pPr marL="685800" indent="0">
              <a:buNone/>
              <a:defRPr sz="2500">
                <a:solidFill>
                  <a:schemeClr val="accent5"/>
                </a:solidFill>
              </a:defRPr>
            </a:lvl3pPr>
            <a:lvl4pPr marL="1028700" indent="0">
              <a:buNone/>
              <a:defRPr sz="2500">
                <a:solidFill>
                  <a:schemeClr val="accent5"/>
                </a:solidFill>
              </a:defRPr>
            </a:lvl4pPr>
            <a:lvl5pPr marL="1371600" indent="0">
              <a:buNone/>
              <a:defRPr sz="2500">
                <a:solidFill>
                  <a:schemeClr val="accent5"/>
                </a:solidFill>
              </a:defRPr>
            </a:lvl5pPr>
          </a:lstStyle>
          <a:p>
            <a:pPr lvl="0"/>
            <a:r>
              <a:rPr lang="en-US" dirty="0"/>
              <a:t>Presenter name</a:t>
            </a:r>
          </a:p>
        </p:txBody>
      </p:sp>
      <p:sp>
        <p:nvSpPr>
          <p:cNvPr id="9" name="Text Placeholder 8"/>
          <p:cNvSpPr>
            <a:spLocks noGrp="1"/>
          </p:cNvSpPr>
          <p:nvPr>
            <p:ph type="body" sz="quarter" idx="11" hasCustomPrompt="1"/>
          </p:nvPr>
        </p:nvSpPr>
        <p:spPr>
          <a:xfrm>
            <a:off x="582430" y="5066470"/>
            <a:ext cx="3681143" cy="481795"/>
          </a:xfrm>
        </p:spPr>
        <p:txBody>
          <a:bodyPr>
            <a:noAutofit/>
          </a:bodyPr>
          <a:lstStyle>
            <a:lvl1pPr marL="0" indent="0">
              <a:buNone/>
              <a:defRPr sz="2500">
                <a:solidFill>
                  <a:schemeClr val="bg1"/>
                </a:solidFill>
              </a:defRPr>
            </a:lvl1pPr>
            <a:lvl2pPr marL="342900" indent="0">
              <a:buNone/>
              <a:defRPr sz="2500">
                <a:solidFill>
                  <a:schemeClr val="accent5"/>
                </a:solidFill>
              </a:defRPr>
            </a:lvl2pPr>
            <a:lvl3pPr marL="685800" indent="0">
              <a:buNone/>
              <a:defRPr sz="2500">
                <a:solidFill>
                  <a:schemeClr val="accent5"/>
                </a:solidFill>
              </a:defRPr>
            </a:lvl3pPr>
            <a:lvl4pPr marL="1028700" indent="0">
              <a:buNone/>
              <a:defRPr sz="2500">
                <a:solidFill>
                  <a:schemeClr val="accent5"/>
                </a:solidFill>
              </a:defRPr>
            </a:lvl4pPr>
            <a:lvl5pPr marL="1371600" indent="0">
              <a:buNone/>
              <a:defRPr sz="2500">
                <a:solidFill>
                  <a:schemeClr val="accent5"/>
                </a:solidFill>
              </a:defRPr>
            </a:lvl5pPr>
          </a:lstStyle>
          <a:p>
            <a:pPr lvl="0"/>
            <a:r>
              <a:rPr lang="en-US" dirty="0" err="1"/>
              <a:t>email@amchameu.eu</a:t>
            </a:r>
            <a:endParaRPr lang="en-US" dirty="0"/>
          </a:p>
        </p:txBody>
      </p:sp>
      <p:sp>
        <p:nvSpPr>
          <p:cNvPr id="10" name="TextBox 9"/>
          <p:cNvSpPr txBox="1"/>
          <p:nvPr userDrawn="1"/>
        </p:nvSpPr>
        <p:spPr>
          <a:xfrm>
            <a:off x="582430" y="5640376"/>
            <a:ext cx="3741597" cy="477054"/>
          </a:xfrm>
          <a:prstGeom prst="rect">
            <a:avLst/>
          </a:prstGeom>
          <a:noFill/>
        </p:spPr>
        <p:txBody>
          <a:bodyPr wrap="square" rtlCol="0">
            <a:spAutoFit/>
          </a:bodyPr>
          <a:lstStyle/>
          <a:p>
            <a:pPr lvl="0"/>
            <a:r>
              <a:rPr lang="en-US" sz="2500" kern="1200" dirty="0" err="1">
                <a:solidFill>
                  <a:schemeClr val="bg1"/>
                </a:solidFill>
                <a:latin typeface="Calibri" charset="0"/>
                <a:ea typeface="Calibri" charset="0"/>
                <a:cs typeface="Calibri" charset="0"/>
              </a:rPr>
              <a:t>amchameu.eu</a:t>
            </a:r>
            <a:endParaRPr lang="en-US" sz="2500" kern="1200" dirty="0">
              <a:solidFill>
                <a:schemeClr val="bg1"/>
              </a:solidFill>
              <a:latin typeface="Calibri" charset="0"/>
              <a:ea typeface="Calibri" charset="0"/>
              <a:cs typeface="Calibri" charset="0"/>
            </a:endParaRPr>
          </a:p>
        </p:txBody>
      </p:sp>
      <p:pic>
        <p:nvPicPr>
          <p:cNvPr id="11" name="Picture 10"/>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6587915" y="3808049"/>
            <a:ext cx="6013307" cy="2998636"/>
          </a:xfrm>
          <a:prstGeom prst="rect">
            <a:avLst/>
          </a:prstGeom>
        </p:spPr>
      </p:pic>
    </p:spTree>
    <p:extLst>
      <p:ext uri="{BB962C8B-B14F-4D97-AF65-F5344CB8AC3E}">
        <p14:creationId xmlns:p14="http://schemas.microsoft.com/office/powerpoint/2010/main" val="13856820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_alt2" userDrawn="1">
  <p:cSld name="Section Header_alt2">
    <p:spTree>
      <p:nvGrpSpPr>
        <p:cNvPr id="1" name="Shape 46"/>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E63531-9172-6343-B04D-74301EB2F784}"/>
              </a:ext>
            </a:extLst>
          </p:cNvPr>
          <p:cNvSpPr>
            <a:spLocks noGrp="1"/>
          </p:cNvSpPr>
          <p:nvPr>
            <p:ph type="pic" sz="quarter" idx="13"/>
          </p:nvPr>
        </p:nvSpPr>
        <p:spPr>
          <a:xfrm>
            <a:off x="0" y="0"/>
            <a:ext cx="12192000" cy="6858000"/>
          </a:xfrm>
        </p:spPr>
        <p:txBody>
          <a:bodyPr/>
          <a:lstStyle/>
          <a:p>
            <a:endParaRPr lang="en-US"/>
          </a:p>
        </p:txBody>
      </p:sp>
      <p:sp>
        <p:nvSpPr>
          <p:cNvPr id="12" name="Google Shape;16;p2">
            <a:extLst>
              <a:ext uri="{FF2B5EF4-FFF2-40B4-BE49-F238E27FC236}">
                <a16:creationId xmlns:a16="http://schemas.microsoft.com/office/drawing/2014/main" id="{DA30DE39-AC02-6D43-9B12-DC74D7228477}"/>
              </a:ext>
            </a:extLst>
          </p:cNvPr>
          <p:cNvSpPr txBox="1">
            <a:spLocks noGrp="1"/>
          </p:cNvSpPr>
          <p:nvPr>
            <p:ph type="title"/>
          </p:nvPr>
        </p:nvSpPr>
        <p:spPr>
          <a:xfrm>
            <a:off x="494936" y="3072200"/>
            <a:ext cx="5254555" cy="71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sz="2400" b="0">
                <a:solidFill>
                  <a:schemeClr val="tx1"/>
                </a:solidFill>
              </a:defRPr>
            </a:lvl1pPr>
            <a:lvl2pPr lvl="1" rtl="0">
              <a:spcBef>
                <a:spcPts val="0"/>
              </a:spcBef>
              <a:spcAft>
                <a:spcPts val="0"/>
              </a:spcAft>
              <a:buClr>
                <a:schemeClr val="dk2"/>
              </a:buClr>
              <a:buSzPts val="2600"/>
              <a:buNone/>
              <a:defRPr sz="3467">
                <a:solidFill>
                  <a:schemeClr val="dk2"/>
                </a:solidFill>
              </a:defRPr>
            </a:lvl2pPr>
            <a:lvl3pPr lvl="2" rtl="0">
              <a:spcBef>
                <a:spcPts val="0"/>
              </a:spcBef>
              <a:spcAft>
                <a:spcPts val="0"/>
              </a:spcAft>
              <a:buClr>
                <a:schemeClr val="dk2"/>
              </a:buClr>
              <a:buSzPts val="2600"/>
              <a:buNone/>
              <a:defRPr sz="3467">
                <a:solidFill>
                  <a:schemeClr val="dk2"/>
                </a:solidFill>
              </a:defRPr>
            </a:lvl3pPr>
            <a:lvl4pPr lvl="3" rtl="0">
              <a:spcBef>
                <a:spcPts val="0"/>
              </a:spcBef>
              <a:spcAft>
                <a:spcPts val="0"/>
              </a:spcAft>
              <a:buClr>
                <a:schemeClr val="dk2"/>
              </a:buClr>
              <a:buSzPts val="2600"/>
              <a:buNone/>
              <a:defRPr sz="3467">
                <a:solidFill>
                  <a:schemeClr val="dk2"/>
                </a:solidFill>
              </a:defRPr>
            </a:lvl4pPr>
            <a:lvl5pPr lvl="4" rtl="0">
              <a:spcBef>
                <a:spcPts val="0"/>
              </a:spcBef>
              <a:spcAft>
                <a:spcPts val="0"/>
              </a:spcAft>
              <a:buClr>
                <a:schemeClr val="dk2"/>
              </a:buClr>
              <a:buSzPts val="2600"/>
              <a:buNone/>
              <a:defRPr sz="3467">
                <a:solidFill>
                  <a:schemeClr val="dk2"/>
                </a:solidFill>
              </a:defRPr>
            </a:lvl5pPr>
            <a:lvl6pPr lvl="5" rtl="0">
              <a:spcBef>
                <a:spcPts val="0"/>
              </a:spcBef>
              <a:spcAft>
                <a:spcPts val="0"/>
              </a:spcAft>
              <a:buClr>
                <a:schemeClr val="dk2"/>
              </a:buClr>
              <a:buSzPts val="2600"/>
              <a:buNone/>
              <a:defRPr sz="3467">
                <a:solidFill>
                  <a:schemeClr val="dk2"/>
                </a:solidFill>
              </a:defRPr>
            </a:lvl6pPr>
            <a:lvl7pPr lvl="6" rtl="0">
              <a:spcBef>
                <a:spcPts val="0"/>
              </a:spcBef>
              <a:spcAft>
                <a:spcPts val="0"/>
              </a:spcAft>
              <a:buClr>
                <a:schemeClr val="dk2"/>
              </a:buClr>
              <a:buSzPts val="2600"/>
              <a:buNone/>
              <a:defRPr sz="3467">
                <a:solidFill>
                  <a:schemeClr val="dk2"/>
                </a:solidFill>
              </a:defRPr>
            </a:lvl7pPr>
            <a:lvl8pPr lvl="7" rtl="0">
              <a:spcBef>
                <a:spcPts val="0"/>
              </a:spcBef>
              <a:spcAft>
                <a:spcPts val="0"/>
              </a:spcAft>
              <a:buClr>
                <a:schemeClr val="dk2"/>
              </a:buClr>
              <a:buSzPts val="2600"/>
              <a:buNone/>
              <a:defRPr sz="3467">
                <a:solidFill>
                  <a:schemeClr val="dk2"/>
                </a:solidFill>
              </a:defRPr>
            </a:lvl8pPr>
            <a:lvl9pPr lvl="8" rtl="0">
              <a:spcBef>
                <a:spcPts val="0"/>
              </a:spcBef>
              <a:spcAft>
                <a:spcPts val="0"/>
              </a:spcAft>
              <a:buClr>
                <a:schemeClr val="dk2"/>
              </a:buClr>
              <a:buSzPts val="2600"/>
              <a:buNone/>
              <a:defRPr sz="3467">
                <a:solidFill>
                  <a:schemeClr val="dk2"/>
                </a:solidFill>
              </a:defRPr>
            </a:lvl9pPr>
          </a:lstStyle>
          <a:p>
            <a:endParaRPr/>
          </a:p>
        </p:txBody>
      </p:sp>
      <p:pic>
        <p:nvPicPr>
          <p:cNvPr id="17" name="Google Shape;53;p7">
            <a:extLst>
              <a:ext uri="{FF2B5EF4-FFF2-40B4-BE49-F238E27FC236}">
                <a16:creationId xmlns:a16="http://schemas.microsoft.com/office/drawing/2014/main" id="{731793CA-906E-DC48-B42F-7C6A0512389C}"/>
              </a:ext>
            </a:extLst>
          </p:cNvPr>
          <p:cNvPicPr preferRelativeResize="0"/>
          <p:nvPr userDrawn="1"/>
        </p:nvPicPr>
        <p:blipFill>
          <a:blip r:embed="rId2" cstate="print">
            <a:extLst>
              <a:ext uri="{28A0092B-C50C-407E-A947-70E740481C1C}">
                <a14:useLocalDpi xmlns:a14="http://schemas.microsoft.com/office/drawing/2010/main"/>
              </a:ext>
            </a:extLst>
          </a:blip>
          <a:srcRect t="787" b="787"/>
          <a:stretch/>
        </p:blipFill>
        <p:spPr>
          <a:xfrm>
            <a:off x="609002" y="6365470"/>
            <a:ext cx="822940" cy="334535"/>
          </a:xfrm>
          <a:prstGeom prst="rect">
            <a:avLst/>
          </a:prstGeom>
          <a:noFill/>
          <a:ln>
            <a:noFill/>
          </a:ln>
        </p:spPr>
      </p:pic>
    </p:spTree>
    <p:extLst>
      <p:ext uri="{BB962C8B-B14F-4D97-AF65-F5344CB8AC3E}">
        <p14:creationId xmlns:p14="http://schemas.microsoft.com/office/powerpoint/2010/main" val="4039091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fi">
    <p:spTree>
      <p:nvGrpSpPr>
        <p:cNvPr id="1" name=""/>
        <p:cNvGrpSpPr/>
        <p:nvPr/>
      </p:nvGrpSpPr>
      <p:grpSpPr>
        <a:xfrm>
          <a:off x="0" y="0"/>
          <a:ext cx="0" cy="0"/>
          <a:chOff x="0" y="0"/>
          <a:chExt cx="0" cy="0"/>
        </a:xfrm>
      </p:grpSpPr>
      <p:sp>
        <p:nvSpPr>
          <p:cNvPr id="3" name="Rectangle 2"/>
          <p:cNvSpPr/>
          <p:nvPr userDrawn="1"/>
        </p:nvSpPr>
        <p:spPr>
          <a:xfrm>
            <a:off x="0" y="0"/>
            <a:ext cx="12192000" cy="5685183"/>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5B"/>
              </a:solidFill>
            </a:endParaRPr>
          </a:p>
        </p:txBody>
      </p:sp>
      <p:sp>
        <p:nvSpPr>
          <p:cNvPr id="4" name="TextBox 3"/>
          <p:cNvSpPr txBox="1"/>
          <p:nvPr userDrawn="1"/>
        </p:nvSpPr>
        <p:spPr>
          <a:xfrm>
            <a:off x="3831237" y="1407273"/>
            <a:ext cx="10115923" cy="1323439"/>
          </a:xfrm>
          <a:prstGeom prst="rect">
            <a:avLst/>
          </a:prstGeom>
          <a:noFill/>
        </p:spPr>
        <p:txBody>
          <a:bodyPr wrap="square" rtlCol="0">
            <a:spAutoFit/>
          </a:bodyPr>
          <a:lstStyle/>
          <a:p>
            <a:r>
              <a:rPr lang="en-US" sz="4000" dirty="0">
                <a:solidFill>
                  <a:schemeClr val="bg1"/>
                </a:solidFill>
                <a:latin typeface="Calibri" charset="0"/>
                <a:ea typeface="Calibri" charset="0"/>
                <a:cs typeface="Calibri" charset="0"/>
              </a:rPr>
              <a:t>Network: </a:t>
            </a:r>
            <a:r>
              <a:rPr lang="en-US" sz="4000" dirty="0" err="1">
                <a:solidFill>
                  <a:schemeClr val="bg1"/>
                </a:solidFill>
                <a:latin typeface="Calibri" charset="0"/>
                <a:ea typeface="Calibri" charset="0"/>
                <a:cs typeface="Calibri" charset="0"/>
              </a:rPr>
              <a:t>AmChamEU</a:t>
            </a:r>
            <a:r>
              <a:rPr lang="en-US" sz="4000" dirty="0">
                <a:solidFill>
                  <a:schemeClr val="bg1"/>
                </a:solidFill>
                <a:latin typeface="Calibri" charset="0"/>
                <a:ea typeface="Calibri" charset="0"/>
                <a:cs typeface="Calibri" charset="0"/>
              </a:rPr>
              <a:t> Guest</a:t>
            </a:r>
          </a:p>
          <a:p>
            <a:r>
              <a:rPr lang="en-US" sz="4000" dirty="0">
                <a:solidFill>
                  <a:schemeClr val="bg1"/>
                </a:solidFill>
                <a:latin typeface="Calibri" charset="0"/>
                <a:ea typeface="Calibri" charset="0"/>
                <a:cs typeface="Calibri" charset="0"/>
              </a:rPr>
              <a:t>Password: </a:t>
            </a:r>
            <a:r>
              <a:rPr lang="en-US" sz="4000" dirty="0" err="1">
                <a:solidFill>
                  <a:schemeClr val="bg1"/>
                </a:solidFill>
                <a:latin typeface="Calibri" charset="0"/>
                <a:ea typeface="Calibri" charset="0"/>
                <a:cs typeface="Calibri" charset="0"/>
              </a:rPr>
              <a:t>Welcome@AEU</a:t>
            </a:r>
            <a:endParaRPr lang="en-US" sz="4000" dirty="0">
              <a:solidFill>
                <a:schemeClr val="bg1"/>
              </a:solidFill>
              <a:latin typeface="Calibri" charset="0"/>
              <a:ea typeface="Calibri" charset="0"/>
              <a:cs typeface="Calibri" charset="0"/>
            </a:endParaRPr>
          </a:p>
        </p:txBody>
      </p:sp>
      <p:sp>
        <p:nvSpPr>
          <p:cNvPr id="5" name="TextBox 4"/>
          <p:cNvSpPr txBox="1"/>
          <p:nvPr userDrawn="1"/>
        </p:nvSpPr>
        <p:spPr>
          <a:xfrm>
            <a:off x="3831237" y="3945698"/>
            <a:ext cx="6990488" cy="707886"/>
          </a:xfrm>
          <a:prstGeom prst="rect">
            <a:avLst/>
          </a:prstGeom>
          <a:noFill/>
        </p:spPr>
        <p:txBody>
          <a:bodyPr wrap="square" rtlCol="0">
            <a:spAutoFit/>
          </a:bodyPr>
          <a:lstStyle/>
          <a:p>
            <a:r>
              <a:rPr lang="en-US" sz="4000" dirty="0">
                <a:solidFill>
                  <a:srgbClr val="FFC845"/>
                </a:solidFill>
                <a:latin typeface="Calibri" charset="0"/>
                <a:ea typeface="Calibri" charset="0"/>
                <a:cs typeface="Calibri" charset="0"/>
              </a:rPr>
              <a:t>Join the conversation:</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30" y="1214987"/>
            <a:ext cx="2124289" cy="1515725"/>
          </a:xfrm>
          <a:prstGeom prst="rect">
            <a:avLst/>
          </a:prstGeom>
        </p:spPr>
      </p:pic>
      <p:sp>
        <p:nvSpPr>
          <p:cNvPr id="7" name="Subtitle 2"/>
          <p:cNvSpPr>
            <a:spLocks noGrp="1"/>
          </p:cNvSpPr>
          <p:nvPr>
            <p:ph type="subTitle" idx="1" hasCustomPrompt="1"/>
          </p:nvPr>
        </p:nvSpPr>
        <p:spPr>
          <a:xfrm>
            <a:off x="3831237" y="4653584"/>
            <a:ext cx="5560042" cy="494460"/>
          </a:xfrm>
        </p:spPr>
        <p:txBody>
          <a:bodyPr>
            <a:noAutofit/>
          </a:bodyPr>
          <a:lstStyle>
            <a:lvl1pPr marL="0" indent="0" algn="l">
              <a:buNone/>
              <a:defRPr sz="4000" baseline="0">
                <a:solidFill>
                  <a:schemeClr val="bg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your hashtag</a:t>
            </a:r>
          </a:p>
        </p:txBody>
      </p:sp>
    </p:spTree>
    <p:extLst>
      <p:ext uri="{BB962C8B-B14F-4D97-AF65-F5344CB8AC3E}">
        <p14:creationId xmlns:p14="http://schemas.microsoft.com/office/powerpoint/2010/main" val="48319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Rectangle 2"/>
          <p:cNvSpPr/>
          <p:nvPr userDrawn="1"/>
        </p:nvSpPr>
        <p:spPr>
          <a:xfrm>
            <a:off x="0" y="0"/>
            <a:ext cx="12192000" cy="5685183"/>
          </a:xfrm>
          <a:prstGeom prst="rect">
            <a:avLst/>
          </a:prstGeom>
          <a:solidFill>
            <a:srgbClr val="B3A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5B"/>
              </a:solidFill>
            </a:endParaRPr>
          </a:p>
        </p:txBody>
      </p:sp>
      <p:pic>
        <p:nvPicPr>
          <p:cNvPr id="5" name="Picture 4"/>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6587915" y="2624554"/>
            <a:ext cx="6013307" cy="2998636"/>
          </a:xfrm>
          <a:prstGeom prst="rect">
            <a:avLst/>
          </a:prstGeom>
        </p:spPr>
      </p:pic>
      <p:sp>
        <p:nvSpPr>
          <p:cNvPr id="7" name="Title 1"/>
          <p:cNvSpPr>
            <a:spLocks noGrp="1"/>
          </p:cNvSpPr>
          <p:nvPr>
            <p:ph type="ctrTitle" hasCustomPrompt="1"/>
          </p:nvPr>
        </p:nvSpPr>
        <p:spPr>
          <a:xfrm>
            <a:off x="931646" y="988183"/>
            <a:ext cx="7772400" cy="421102"/>
          </a:xfrm>
        </p:spPr>
        <p:txBody>
          <a:bodyPr anchor="b">
            <a:normAutofit/>
          </a:bodyPr>
          <a:lstStyle>
            <a:lvl1pPr algn="l">
              <a:defRPr sz="2000">
                <a:solidFill>
                  <a:schemeClr val="bg1"/>
                </a:solidFill>
                <a:latin typeface="Calibri" charset="0"/>
                <a:ea typeface="Calibri" charset="0"/>
                <a:cs typeface="Calibri" charset="0"/>
              </a:defRPr>
            </a:lvl1pPr>
          </a:lstStyle>
          <a:p>
            <a:r>
              <a:rPr lang="en-US" dirty="0"/>
              <a:t>This is the title of your presentation</a:t>
            </a:r>
          </a:p>
        </p:txBody>
      </p:sp>
      <p:sp>
        <p:nvSpPr>
          <p:cNvPr id="8" name="Subtitle 2"/>
          <p:cNvSpPr>
            <a:spLocks noGrp="1"/>
          </p:cNvSpPr>
          <p:nvPr>
            <p:ph type="subTitle" idx="1" hasCustomPrompt="1"/>
          </p:nvPr>
        </p:nvSpPr>
        <p:spPr>
          <a:xfrm>
            <a:off x="931646" y="1697441"/>
            <a:ext cx="6858000" cy="1655762"/>
          </a:xfrm>
        </p:spPr>
        <p:txBody>
          <a:bodyPr>
            <a:normAutofit/>
          </a:bodyPr>
          <a:lstStyle>
            <a:lvl1pPr marL="0" indent="0" algn="l">
              <a:buNone/>
              <a:defRPr sz="4000">
                <a:solidFill>
                  <a:schemeClr val="accent1"/>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section style</a:t>
            </a:r>
          </a:p>
        </p:txBody>
      </p:sp>
    </p:spTree>
    <p:extLst>
      <p:ext uri="{BB962C8B-B14F-4D97-AF65-F5344CB8AC3E}">
        <p14:creationId xmlns:p14="http://schemas.microsoft.com/office/powerpoint/2010/main" val="1057026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2716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85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ghlighted figure">
    <p:spTree>
      <p:nvGrpSpPr>
        <p:cNvPr id="1" name=""/>
        <p:cNvGrpSpPr/>
        <p:nvPr/>
      </p:nvGrpSpPr>
      <p:grpSpPr>
        <a:xfrm>
          <a:off x="0" y="0"/>
          <a:ext cx="0" cy="0"/>
          <a:chOff x="0" y="0"/>
          <a:chExt cx="0" cy="0"/>
        </a:xfrm>
      </p:grpSpPr>
      <p:sp>
        <p:nvSpPr>
          <p:cNvPr id="3" name="Rectangle 2"/>
          <p:cNvSpPr/>
          <p:nvPr userDrawn="1"/>
        </p:nvSpPr>
        <p:spPr>
          <a:xfrm>
            <a:off x="0" y="0"/>
            <a:ext cx="12192000" cy="5685183"/>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5B"/>
              </a:solidFill>
            </a:endParaRPr>
          </a:p>
        </p:txBody>
      </p:sp>
      <p:sp>
        <p:nvSpPr>
          <p:cNvPr id="4" name="Text Placeholder 10"/>
          <p:cNvSpPr>
            <a:spLocks noGrp="1"/>
          </p:cNvSpPr>
          <p:nvPr>
            <p:ph type="body" sz="quarter" idx="10" hasCustomPrompt="1"/>
          </p:nvPr>
        </p:nvSpPr>
        <p:spPr>
          <a:xfrm>
            <a:off x="817694" y="1177522"/>
            <a:ext cx="10294591" cy="1092200"/>
          </a:xfrm>
        </p:spPr>
        <p:txBody>
          <a:bodyPr>
            <a:noAutofit/>
          </a:bodyPr>
          <a:lstStyle>
            <a:lvl1pPr marL="0" indent="0">
              <a:buNone/>
              <a:defRPr sz="10000">
                <a:solidFill>
                  <a:schemeClr val="bg1"/>
                </a:solidFill>
              </a:defRPr>
            </a:lvl1pPr>
          </a:lstStyle>
          <a:p>
            <a:pPr lvl="0"/>
            <a:r>
              <a:rPr lang="en-US" sz="10000" dirty="0"/>
              <a:t>Figure here</a:t>
            </a:r>
            <a:endParaRPr lang="en-US" dirty="0"/>
          </a:p>
        </p:txBody>
      </p:sp>
      <p:sp>
        <p:nvSpPr>
          <p:cNvPr id="5" name="Text Placeholder 12"/>
          <p:cNvSpPr>
            <a:spLocks noGrp="1"/>
          </p:cNvSpPr>
          <p:nvPr>
            <p:ph type="body" sz="quarter" idx="11" hasCustomPrompt="1"/>
          </p:nvPr>
        </p:nvSpPr>
        <p:spPr>
          <a:xfrm>
            <a:off x="817562" y="2779684"/>
            <a:ext cx="10294723" cy="798512"/>
          </a:xfrm>
        </p:spPr>
        <p:txBody>
          <a:bodyPr>
            <a:noAutofit/>
          </a:bodyPr>
          <a:lstStyle>
            <a:lvl1pPr marL="0" indent="0">
              <a:buNone/>
              <a:defRPr sz="3500" baseline="0">
                <a:solidFill>
                  <a:schemeClr val="bg1"/>
                </a:solidFill>
              </a:defRPr>
            </a:lvl1pPr>
            <a:lvl2pPr marL="342900" indent="0">
              <a:buNone/>
              <a:defRPr sz="3500">
                <a:solidFill>
                  <a:schemeClr val="bg1"/>
                </a:solidFill>
              </a:defRPr>
            </a:lvl2pPr>
            <a:lvl3pPr marL="685800" indent="0">
              <a:buNone/>
              <a:defRPr sz="3500">
                <a:solidFill>
                  <a:schemeClr val="bg1"/>
                </a:solidFill>
              </a:defRPr>
            </a:lvl3pPr>
            <a:lvl4pPr marL="1028700" indent="0">
              <a:buNone/>
              <a:defRPr sz="3500">
                <a:solidFill>
                  <a:schemeClr val="bg1"/>
                </a:solidFill>
              </a:defRPr>
            </a:lvl4pPr>
            <a:lvl5pPr marL="1371600" indent="0">
              <a:buNone/>
              <a:defRPr sz="3500">
                <a:solidFill>
                  <a:schemeClr val="bg1"/>
                </a:solidFill>
              </a:defRPr>
            </a:lvl5pPr>
          </a:lstStyle>
          <a:p>
            <a:pPr lvl="0"/>
            <a:r>
              <a:rPr lang="en-US" dirty="0"/>
              <a:t>Figure descriptor goes here</a:t>
            </a:r>
          </a:p>
        </p:txBody>
      </p:sp>
    </p:spTree>
    <p:extLst>
      <p:ext uri="{BB962C8B-B14F-4D97-AF65-F5344CB8AC3E}">
        <p14:creationId xmlns:p14="http://schemas.microsoft.com/office/powerpoint/2010/main" val="73665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p:cNvSpPr/>
          <p:nvPr userDrawn="1"/>
        </p:nvSpPr>
        <p:spPr>
          <a:xfrm>
            <a:off x="0" y="0"/>
            <a:ext cx="12192000" cy="5685183"/>
          </a:xfrm>
          <a:prstGeom prst="rect">
            <a:avLst/>
          </a:prstGeom>
          <a:solidFill>
            <a:srgbClr val="00B3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5B"/>
              </a:solidFill>
            </a:endParaRPr>
          </a:p>
        </p:txBody>
      </p:sp>
      <p:sp>
        <p:nvSpPr>
          <p:cNvPr id="4" name="Text Placeholder 4"/>
          <p:cNvSpPr>
            <a:spLocks noGrp="1"/>
          </p:cNvSpPr>
          <p:nvPr>
            <p:ph type="body" sz="quarter" idx="10" hasCustomPrompt="1"/>
          </p:nvPr>
        </p:nvSpPr>
        <p:spPr>
          <a:xfrm>
            <a:off x="758825" y="1960534"/>
            <a:ext cx="5370755" cy="3254403"/>
          </a:xfrm>
        </p:spPr>
        <p:txBody>
          <a:bodyPr>
            <a:noAutofit/>
          </a:bodyPr>
          <a:lstStyle>
            <a:lvl1pPr marL="0" indent="0">
              <a:buNone/>
              <a:defRPr sz="4500" baseline="0">
                <a:solidFill>
                  <a:schemeClr val="bg1"/>
                </a:solidFill>
              </a:defRPr>
            </a:lvl1pPr>
            <a:lvl2pPr marL="34290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“This is a quote from a relevant person for your presentation put your text here” </a:t>
            </a:r>
          </a:p>
        </p:txBody>
      </p:sp>
      <p:sp>
        <p:nvSpPr>
          <p:cNvPr id="5" name="Text Placeholder 6"/>
          <p:cNvSpPr>
            <a:spLocks noGrp="1"/>
          </p:cNvSpPr>
          <p:nvPr>
            <p:ph type="body" sz="quarter" idx="11" hasCustomPrompt="1"/>
          </p:nvPr>
        </p:nvSpPr>
        <p:spPr>
          <a:xfrm>
            <a:off x="7245001" y="4060367"/>
            <a:ext cx="3293846" cy="387647"/>
          </a:xfrm>
        </p:spPr>
        <p:txBody>
          <a:bodyPr>
            <a:noAutofit/>
          </a:bodyPr>
          <a:lstStyle>
            <a:lvl1pPr marL="0" indent="0">
              <a:buNone/>
              <a:defRPr sz="25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Name Surname</a:t>
            </a:r>
          </a:p>
        </p:txBody>
      </p:sp>
      <p:sp>
        <p:nvSpPr>
          <p:cNvPr id="6" name="Text Placeholder 6"/>
          <p:cNvSpPr>
            <a:spLocks noGrp="1"/>
          </p:cNvSpPr>
          <p:nvPr>
            <p:ph type="body" sz="quarter" idx="12" hasCustomPrompt="1"/>
          </p:nvPr>
        </p:nvSpPr>
        <p:spPr>
          <a:xfrm>
            <a:off x="7245001" y="4448014"/>
            <a:ext cx="3293846" cy="387647"/>
          </a:xfrm>
        </p:spPr>
        <p:txBody>
          <a:bodyPr>
            <a:noAutofit/>
          </a:bodyPr>
          <a:lstStyle>
            <a:lvl1pPr marL="0" indent="0">
              <a:buNone/>
              <a:defRPr sz="25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Job title</a:t>
            </a:r>
          </a:p>
        </p:txBody>
      </p:sp>
      <p:sp>
        <p:nvSpPr>
          <p:cNvPr id="7" name="Text Placeholder 6"/>
          <p:cNvSpPr>
            <a:spLocks noGrp="1"/>
          </p:cNvSpPr>
          <p:nvPr>
            <p:ph type="body" sz="quarter" idx="13" hasCustomPrompt="1"/>
          </p:nvPr>
        </p:nvSpPr>
        <p:spPr>
          <a:xfrm>
            <a:off x="7245001" y="4827290"/>
            <a:ext cx="3293846" cy="387647"/>
          </a:xfrm>
        </p:spPr>
        <p:txBody>
          <a:bodyPr>
            <a:noAutofit/>
          </a:bodyPr>
          <a:lstStyle>
            <a:lvl1pPr marL="0" indent="0">
              <a:buNone/>
              <a:defRPr sz="2500"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a:t>Company name</a:t>
            </a:r>
          </a:p>
        </p:txBody>
      </p:sp>
    </p:spTree>
    <p:extLst>
      <p:ext uri="{BB962C8B-B14F-4D97-AF65-F5344CB8AC3E}">
        <p14:creationId xmlns:p14="http://schemas.microsoft.com/office/powerpoint/2010/main" val="139106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o we ar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t="35162"/>
          <a:stretch/>
        </p:blipFill>
        <p:spPr>
          <a:xfrm>
            <a:off x="0" y="1751308"/>
            <a:ext cx="12192000" cy="4729872"/>
          </a:xfrm>
          <a:prstGeom prst="rect">
            <a:avLst/>
          </a:prstGeom>
        </p:spPr>
      </p:pic>
      <p:sp>
        <p:nvSpPr>
          <p:cNvPr id="6" name="Rectangle 5"/>
          <p:cNvSpPr/>
          <p:nvPr userDrawn="1"/>
        </p:nvSpPr>
        <p:spPr>
          <a:xfrm>
            <a:off x="0" y="6405617"/>
            <a:ext cx="12192000" cy="452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4138047" y="6431753"/>
            <a:ext cx="3905573" cy="400110"/>
          </a:xfrm>
          <a:prstGeom prst="rect">
            <a:avLst/>
          </a:prstGeom>
          <a:noFill/>
        </p:spPr>
        <p:txBody>
          <a:bodyPr wrap="square" rtlCol="0">
            <a:spAutoFit/>
          </a:bodyPr>
          <a:lstStyle/>
          <a:p>
            <a:pPr algn="ctr"/>
            <a:r>
              <a:rPr lang="en-US" sz="2000" dirty="0" err="1">
                <a:solidFill>
                  <a:srgbClr val="00205B"/>
                </a:solidFill>
                <a:latin typeface="Gotham Book" charset="0"/>
                <a:ea typeface="Gotham Book" charset="0"/>
                <a:cs typeface="Gotham Book" charset="0"/>
              </a:rPr>
              <a:t>amchameu.eu</a:t>
            </a:r>
            <a:endParaRPr lang="en-US" sz="2000" dirty="0">
              <a:solidFill>
                <a:srgbClr val="00205B"/>
              </a:solidFill>
              <a:latin typeface="Gotham Book" charset="0"/>
              <a:ea typeface="Gotham Book" charset="0"/>
              <a:cs typeface="Gotham Book" charset="0"/>
            </a:endParaRPr>
          </a:p>
        </p:txBody>
      </p:sp>
      <p:sp>
        <p:nvSpPr>
          <p:cNvPr id="7" name="Rectangle 6"/>
          <p:cNvSpPr/>
          <p:nvPr userDrawn="1"/>
        </p:nvSpPr>
        <p:spPr>
          <a:xfrm>
            <a:off x="0" y="1143942"/>
            <a:ext cx="12192000" cy="4523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86156" y="232157"/>
            <a:ext cx="2819687" cy="1230691"/>
          </a:xfrm>
          <a:prstGeom prst="rect">
            <a:avLst/>
          </a:prstGeom>
        </p:spPr>
      </p:pic>
    </p:spTree>
    <p:extLst>
      <p:ext uri="{BB962C8B-B14F-4D97-AF65-F5344CB8AC3E}">
        <p14:creationId xmlns:p14="http://schemas.microsoft.com/office/powerpoint/2010/main" val="1174437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fig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10"/>
          <p:cNvSpPr>
            <a:spLocks noGrp="1"/>
          </p:cNvSpPr>
          <p:nvPr>
            <p:ph type="body" sz="quarter" idx="10" hasCustomPrompt="1"/>
          </p:nvPr>
        </p:nvSpPr>
        <p:spPr>
          <a:xfrm>
            <a:off x="838200" y="3485800"/>
            <a:ext cx="2581275" cy="1339850"/>
          </a:xfrm>
        </p:spPr>
        <p:txBody>
          <a:bodyPr>
            <a:noAutofit/>
          </a:bodyPr>
          <a:lstStyle>
            <a:lvl1pPr marL="0" indent="0">
              <a:buNone/>
              <a:defRPr sz="3000">
                <a:solidFill>
                  <a:schemeClr val="accent4"/>
                </a:solidFill>
              </a:defRPr>
            </a:lvl1pPr>
            <a:lvl2pPr marL="342900" indent="0">
              <a:buNone/>
              <a:defRPr sz="2000">
                <a:solidFill>
                  <a:schemeClr val="accent4"/>
                </a:solidFill>
              </a:defRPr>
            </a:lvl2pPr>
            <a:lvl3pPr marL="685800" indent="0">
              <a:buNone/>
              <a:defRPr sz="2000">
                <a:solidFill>
                  <a:schemeClr val="accent4"/>
                </a:solidFill>
              </a:defRPr>
            </a:lvl3pPr>
            <a:lvl4pPr marL="1028700" indent="0">
              <a:buNone/>
              <a:defRPr sz="2000">
                <a:solidFill>
                  <a:schemeClr val="accent4"/>
                </a:solidFill>
              </a:defRPr>
            </a:lvl4pPr>
            <a:lvl5pPr marL="1371600" indent="0">
              <a:buNone/>
              <a:defRPr sz="2000">
                <a:solidFill>
                  <a:schemeClr val="accent4"/>
                </a:solidFill>
              </a:defRPr>
            </a:lvl5pPr>
          </a:lstStyle>
          <a:p>
            <a:pPr lvl="0"/>
            <a:r>
              <a:rPr lang="en-US" dirty="0"/>
              <a:t>This is a key figure to highlight</a:t>
            </a:r>
          </a:p>
        </p:txBody>
      </p:sp>
      <p:sp>
        <p:nvSpPr>
          <p:cNvPr id="4" name="Text Placeholder 10"/>
          <p:cNvSpPr>
            <a:spLocks noGrp="1"/>
          </p:cNvSpPr>
          <p:nvPr>
            <p:ph type="body" sz="quarter" idx="11" hasCustomPrompt="1"/>
          </p:nvPr>
        </p:nvSpPr>
        <p:spPr>
          <a:xfrm>
            <a:off x="3652695" y="3485800"/>
            <a:ext cx="2581275" cy="1339850"/>
          </a:xfrm>
        </p:spPr>
        <p:txBody>
          <a:bodyPr>
            <a:noAutofit/>
          </a:bodyPr>
          <a:lstStyle>
            <a:lvl1pPr marL="0" indent="0">
              <a:buNone/>
              <a:defRPr sz="3000">
                <a:solidFill>
                  <a:schemeClr val="accent4"/>
                </a:solidFill>
              </a:defRPr>
            </a:lvl1pPr>
            <a:lvl2pPr marL="342900" indent="0">
              <a:buNone/>
              <a:defRPr sz="2000">
                <a:solidFill>
                  <a:schemeClr val="accent4"/>
                </a:solidFill>
              </a:defRPr>
            </a:lvl2pPr>
            <a:lvl3pPr marL="685800" indent="0">
              <a:buNone/>
              <a:defRPr sz="2000">
                <a:solidFill>
                  <a:schemeClr val="accent4"/>
                </a:solidFill>
              </a:defRPr>
            </a:lvl3pPr>
            <a:lvl4pPr marL="1028700" indent="0">
              <a:buNone/>
              <a:defRPr sz="2000">
                <a:solidFill>
                  <a:schemeClr val="accent4"/>
                </a:solidFill>
              </a:defRPr>
            </a:lvl4pPr>
            <a:lvl5pPr marL="1371600" indent="0">
              <a:buNone/>
              <a:defRPr sz="2000">
                <a:solidFill>
                  <a:schemeClr val="accent4"/>
                </a:solidFill>
              </a:defRPr>
            </a:lvl5pPr>
          </a:lstStyle>
          <a:p>
            <a:pPr lvl="0"/>
            <a:r>
              <a:rPr lang="en-US" dirty="0"/>
              <a:t>This is a key figure to highlight</a:t>
            </a:r>
          </a:p>
        </p:txBody>
      </p:sp>
      <p:sp>
        <p:nvSpPr>
          <p:cNvPr id="5" name="Text Placeholder 10"/>
          <p:cNvSpPr>
            <a:spLocks noGrp="1"/>
          </p:cNvSpPr>
          <p:nvPr>
            <p:ph type="body" sz="quarter" idx="12" hasCustomPrompt="1"/>
          </p:nvPr>
        </p:nvSpPr>
        <p:spPr>
          <a:xfrm>
            <a:off x="6467190" y="3485800"/>
            <a:ext cx="2581275" cy="1339850"/>
          </a:xfrm>
        </p:spPr>
        <p:txBody>
          <a:bodyPr>
            <a:noAutofit/>
          </a:bodyPr>
          <a:lstStyle>
            <a:lvl1pPr marL="0" indent="0">
              <a:buNone/>
              <a:defRPr sz="3000">
                <a:solidFill>
                  <a:schemeClr val="accent4"/>
                </a:solidFill>
              </a:defRPr>
            </a:lvl1pPr>
            <a:lvl2pPr marL="342900" indent="0">
              <a:buNone/>
              <a:defRPr sz="2000">
                <a:solidFill>
                  <a:schemeClr val="accent4"/>
                </a:solidFill>
              </a:defRPr>
            </a:lvl2pPr>
            <a:lvl3pPr marL="685800" indent="0">
              <a:buNone/>
              <a:defRPr sz="2000">
                <a:solidFill>
                  <a:schemeClr val="accent4"/>
                </a:solidFill>
              </a:defRPr>
            </a:lvl3pPr>
            <a:lvl4pPr marL="1028700" indent="0">
              <a:buNone/>
              <a:defRPr sz="2000">
                <a:solidFill>
                  <a:schemeClr val="accent4"/>
                </a:solidFill>
              </a:defRPr>
            </a:lvl4pPr>
            <a:lvl5pPr marL="1371600" indent="0">
              <a:buNone/>
              <a:defRPr sz="2000">
                <a:solidFill>
                  <a:schemeClr val="accent4"/>
                </a:solidFill>
              </a:defRPr>
            </a:lvl5pPr>
          </a:lstStyle>
          <a:p>
            <a:pPr lvl="0"/>
            <a:r>
              <a:rPr lang="en-US" dirty="0"/>
              <a:t>This is a key figure to highlight</a:t>
            </a:r>
          </a:p>
        </p:txBody>
      </p:sp>
      <p:sp>
        <p:nvSpPr>
          <p:cNvPr id="6" name="Text Placeholder 18"/>
          <p:cNvSpPr>
            <a:spLocks noGrp="1"/>
          </p:cNvSpPr>
          <p:nvPr>
            <p:ph type="body" sz="quarter" idx="13" hasCustomPrompt="1"/>
          </p:nvPr>
        </p:nvSpPr>
        <p:spPr>
          <a:xfrm>
            <a:off x="3652695" y="2216256"/>
            <a:ext cx="2581275" cy="1096467"/>
          </a:xfrm>
        </p:spPr>
        <p:txBody>
          <a:bodyPr>
            <a:normAutofit/>
          </a:bodyPr>
          <a:lstStyle>
            <a:lvl1pPr marL="0" indent="0" algn="l" defTabSz="685800" rtl="0" eaLnBrk="1" latinLnBrk="0" hangingPunct="1">
              <a:lnSpc>
                <a:spcPct val="90000"/>
              </a:lnSpc>
              <a:spcBef>
                <a:spcPct val="0"/>
              </a:spcBef>
              <a:buNone/>
              <a:defRPr lang="en-US" sz="8000" kern="1200" dirty="0">
                <a:solidFill>
                  <a:schemeClr val="accent4"/>
                </a:solidFill>
                <a:latin typeface="Calibri" charset="0"/>
                <a:ea typeface="Calibri" charset="0"/>
                <a:cs typeface="Calibri" charset="0"/>
              </a:defRPr>
            </a:lvl1pPr>
          </a:lstStyle>
          <a:p>
            <a:pPr lvl="0"/>
            <a:r>
              <a:rPr lang="en-US" dirty="0"/>
              <a:t>00</a:t>
            </a:r>
          </a:p>
        </p:txBody>
      </p:sp>
      <p:sp>
        <p:nvSpPr>
          <p:cNvPr id="7" name="Text Placeholder 10"/>
          <p:cNvSpPr>
            <a:spLocks noGrp="1"/>
          </p:cNvSpPr>
          <p:nvPr>
            <p:ph type="body" sz="quarter" idx="14" hasCustomPrompt="1"/>
          </p:nvPr>
        </p:nvSpPr>
        <p:spPr>
          <a:xfrm>
            <a:off x="6467189" y="2216256"/>
            <a:ext cx="2581275" cy="1096467"/>
          </a:xfrm>
        </p:spPr>
        <p:txBody>
          <a:bodyPr>
            <a:noAutofit/>
          </a:bodyPr>
          <a:lstStyle>
            <a:lvl1pPr marL="0" indent="0">
              <a:buNone/>
              <a:defRPr lang="en-US" sz="8000" kern="1200" dirty="0">
                <a:solidFill>
                  <a:schemeClr val="accent4"/>
                </a:solidFill>
                <a:latin typeface="Calibri" charset="0"/>
                <a:ea typeface="Calibri" charset="0"/>
                <a:cs typeface="Calibri" charset="0"/>
              </a:defRPr>
            </a:lvl1pPr>
            <a:lvl2pPr marL="342900" indent="0">
              <a:buNone/>
              <a:defRPr sz="2000">
                <a:solidFill>
                  <a:schemeClr val="accent4"/>
                </a:solidFill>
              </a:defRPr>
            </a:lvl2pPr>
            <a:lvl3pPr marL="685800" indent="0">
              <a:buNone/>
              <a:defRPr sz="2000">
                <a:solidFill>
                  <a:schemeClr val="accent4"/>
                </a:solidFill>
              </a:defRPr>
            </a:lvl3pPr>
            <a:lvl4pPr marL="1028700" indent="0">
              <a:buNone/>
              <a:defRPr sz="2000">
                <a:solidFill>
                  <a:schemeClr val="accent4"/>
                </a:solidFill>
              </a:defRPr>
            </a:lvl4pPr>
            <a:lvl5pPr marL="1371600" indent="0">
              <a:buNone/>
              <a:defRPr sz="2000">
                <a:solidFill>
                  <a:schemeClr val="accent4"/>
                </a:solidFill>
              </a:defRPr>
            </a:lvl5pPr>
          </a:lstStyle>
          <a:p>
            <a:pPr marL="0" lvl="0" indent="0" algn="l" defTabSz="685800" rtl="0" eaLnBrk="1" latinLnBrk="0" hangingPunct="1">
              <a:lnSpc>
                <a:spcPct val="90000"/>
              </a:lnSpc>
              <a:spcBef>
                <a:spcPct val="0"/>
              </a:spcBef>
              <a:buFont typeface="Arial"/>
              <a:buNone/>
            </a:pPr>
            <a:r>
              <a:rPr lang="en-US" dirty="0"/>
              <a:t>00</a:t>
            </a:r>
          </a:p>
        </p:txBody>
      </p:sp>
      <p:sp>
        <p:nvSpPr>
          <p:cNvPr id="8" name="Text Placeholder 10"/>
          <p:cNvSpPr>
            <a:spLocks noGrp="1"/>
          </p:cNvSpPr>
          <p:nvPr>
            <p:ph type="body" sz="quarter" idx="15" hasCustomPrompt="1"/>
          </p:nvPr>
        </p:nvSpPr>
        <p:spPr>
          <a:xfrm>
            <a:off x="838200" y="2216256"/>
            <a:ext cx="2581275" cy="1096467"/>
          </a:xfrm>
        </p:spPr>
        <p:txBody>
          <a:bodyPr>
            <a:noAutofit/>
          </a:bodyPr>
          <a:lstStyle>
            <a:lvl1pPr marL="0" indent="0">
              <a:buNone/>
              <a:defRPr lang="en-US" sz="8000" kern="1200" dirty="0">
                <a:solidFill>
                  <a:schemeClr val="accent4"/>
                </a:solidFill>
                <a:latin typeface="Calibri" charset="0"/>
                <a:ea typeface="Calibri" charset="0"/>
                <a:cs typeface="Calibri" charset="0"/>
              </a:defRPr>
            </a:lvl1pPr>
            <a:lvl2pPr marL="342900" indent="0">
              <a:buNone/>
              <a:defRPr sz="2000">
                <a:solidFill>
                  <a:schemeClr val="accent4"/>
                </a:solidFill>
              </a:defRPr>
            </a:lvl2pPr>
            <a:lvl3pPr marL="685800" indent="0">
              <a:buNone/>
              <a:defRPr sz="2000">
                <a:solidFill>
                  <a:schemeClr val="accent4"/>
                </a:solidFill>
              </a:defRPr>
            </a:lvl3pPr>
            <a:lvl4pPr marL="1028700" indent="0">
              <a:buNone/>
              <a:defRPr sz="2000">
                <a:solidFill>
                  <a:schemeClr val="accent4"/>
                </a:solidFill>
              </a:defRPr>
            </a:lvl4pPr>
            <a:lvl5pPr marL="1371600" indent="0">
              <a:buNone/>
              <a:defRPr sz="2000">
                <a:solidFill>
                  <a:schemeClr val="accent4"/>
                </a:solidFill>
              </a:defRPr>
            </a:lvl5pPr>
          </a:lstStyle>
          <a:p>
            <a:pPr marL="0" lvl="0" indent="0" algn="l" defTabSz="685800" rtl="0" eaLnBrk="1" latinLnBrk="0" hangingPunct="1">
              <a:lnSpc>
                <a:spcPct val="90000"/>
              </a:lnSpc>
              <a:spcBef>
                <a:spcPct val="0"/>
              </a:spcBef>
              <a:buFont typeface="Arial"/>
              <a:buNone/>
            </a:pPr>
            <a:r>
              <a:rPr lang="en-US" dirty="0"/>
              <a:t>00</a:t>
            </a:r>
          </a:p>
        </p:txBody>
      </p:sp>
    </p:spTree>
    <p:extLst>
      <p:ext uri="{BB962C8B-B14F-4D97-AF65-F5344CB8AC3E}">
        <p14:creationId xmlns:p14="http://schemas.microsoft.com/office/powerpoint/2010/main" val="694699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p:cNvSpPr txBox="1"/>
          <p:nvPr userDrawn="1"/>
        </p:nvSpPr>
        <p:spPr>
          <a:xfrm>
            <a:off x="8983425" y="6284068"/>
            <a:ext cx="2472719" cy="400110"/>
          </a:xfrm>
          <a:prstGeom prst="rect">
            <a:avLst/>
          </a:prstGeom>
          <a:noFill/>
        </p:spPr>
        <p:txBody>
          <a:bodyPr wrap="square" rtlCol="0">
            <a:spAutoFit/>
          </a:bodyPr>
          <a:lstStyle/>
          <a:p>
            <a:pPr algn="r"/>
            <a:r>
              <a:rPr lang="en-US" sz="2000" dirty="0" err="1">
                <a:solidFill>
                  <a:srgbClr val="00205B"/>
                </a:solidFill>
                <a:latin typeface="Calibri" charset="0"/>
                <a:ea typeface="Calibri" charset="0"/>
                <a:cs typeface="Calibri" charset="0"/>
              </a:rPr>
              <a:t>amchameu.eu</a:t>
            </a:r>
            <a:endParaRPr lang="en-US" sz="2000" dirty="0">
              <a:solidFill>
                <a:srgbClr val="00205B"/>
              </a:solidFill>
              <a:latin typeface="Calibri" charset="0"/>
              <a:ea typeface="Calibri" charset="0"/>
              <a:cs typeface="Calibri" charset="0"/>
            </a:endParaRPr>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838200" y="5819614"/>
            <a:ext cx="1758315" cy="767441"/>
          </a:xfrm>
          <a:prstGeom prst="rect">
            <a:avLst/>
          </a:prstGeom>
        </p:spPr>
      </p:pic>
      <p:cxnSp>
        <p:nvCxnSpPr>
          <p:cNvPr id="9" name="Straight Connector 8"/>
          <p:cNvCxnSpPr/>
          <p:nvPr userDrawn="1"/>
        </p:nvCxnSpPr>
        <p:spPr>
          <a:xfrm>
            <a:off x="0" y="1403843"/>
            <a:ext cx="12192000" cy="5193"/>
          </a:xfrm>
          <a:prstGeom prst="line">
            <a:avLst/>
          </a:prstGeom>
          <a:ln w="25400">
            <a:solidFill>
              <a:srgbClr val="BF0D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135804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70" r:id="rId4"/>
    <p:sldLayoutId id="2147483650" r:id="rId5"/>
    <p:sldLayoutId id="2147483662" r:id="rId6"/>
    <p:sldLayoutId id="2147483663" r:id="rId7"/>
    <p:sldLayoutId id="2147483664" r:id="rId8"/>
    <p:sldLayoutId id="2147483666" r:id="rId9"/>
    <p:sldLayoutId id="2147483667" r:id="rId10"/>
    <p:sldLayoutId id="2147483652" r:id="rId11"/>
    <p:sldLayoutId id="2147483653" r:id="rId12"/>
    <p:sldLayoutId id="2147483668" r:id="rId13"/>
    <p:sldLayoutId id="2147483671" r:id="rId14"/>
    <p:sldLayoutId id="2147483658" r:id="rId15"/>
    <p:sldLayoutId id="2147483659" r:id="rId16"/>
    <p:sldLayoutId id="2147483669"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ur-lex.europa.eu/legal-content/EN/ALL/?uri=CELEX%3A32006R1901" TargetMode="External"/><Relationship Id="rId2" Type="http://schemas.openxmlformats.org/officeDocument/2006/relationships/hyperlink" Target="https://eur-lex.europa.eu/LexUriServ/LexUriServ.do?uri=CONSLEG:2001L0083:20121116:EN:PDF" TargetMode="Externa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hyperlink" Target="https://eur-lex.europa.eu/legal-content/EN/TXT/?uri=CELEX%3A32000R0141" TargetMode="External"/><Relationship Id="rId4" Type="http://schemas.openxmlformats.org/officeDocument/2006/relationships/hyperlink" Target="https://eur-lex.europa.eu/legal-content/EN/TXT/?uri=celex%3A32004R072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12.png"/><Relationship Id="rId3" Type="http://schemas.microsoft.com/office/2018/10/relationships/comments" Target="../comments/modernComment_7FF64E79_8005730F.xml"/><Relationship Id="rId7" Type="http://schemas.openxmlformats.org/officeDocument/2006/relationships/image" Target="../media/image11.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diagramColors" Target="../diagrams/colors1.xml"/><Relationship Id="rId5" Type="http://schemas.openxmlformats.org/officeDocument/2006/relationships/image" Target="../media/image9.png"/><Relationship Id="rId10" Type="http://schemas.openxmlformats.org/officeDocument/2006/relationships/diagramQuickStyle" Target="../diagrams/quickStyle1.xml"/><Relationship Id="rId4" Type="http://schemas.openxmlformats.org/officeDocument/2006/relationships/image" Target="../media/image8.jpeg"/><Relationship Id="rId9" Type="http://schemas.openxmlformats.org/officeDocument/2006/relationships/diagramLayout" Target="../diagrams/layout1.xml"/><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mailto:NRE@amchameu.eu"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73352" y="1210700"/>
            <a:ext cx="8555320" cy="1590799"/>
          </a:xfrm>
        </p:spPr>
        <p:txBody>
          <a:bodyPr/>
          <a:lstStyle/>
          <a:p>
            <a:r>
              <a:rPr lang="pl-PL" sz="4000" dirty="0"/>
              <a:t>The EU’s Pharmaceutical Package – an update from AmCham EU</a:t>
            </a:r>
            <a:endParaRPr lang="en-US" sz="4000" dirty="0"/>
          </a:p>
        </p:txBody>
      </p:sp>
      <p:sp>
        <p:nvSpPr>
          <p:cNvPr id="3" name="Content Placeholder 2"/>
          <p:cNvSpPr>
            <a:spLocks noGrp="1"/>
          </p:cNvSpPr>
          <p:nvPr>
            <p:ph sz="quarter" idx="11"/>
          </p:nvPr>
        </p:nvSpPr>
        <p:spPr>
          <a:xfrm>
            <a:off x="795714" y="3797943"/>
            <a:ext cx="8233035" cy="517118"/>
          </a:xfrm>
        </p:spPr>
        <p:txBody>
          <a:bodyPr/>
          <a:lstStyle/>
          <a:p>
            <a:r>
              <a:rPr lang="en-US" sz="1800" b="1" dirty="0"/>
              <a:t>Norbert Rebow</a:t>
            </a:r>
          </a:p>
          <a:p>
            <a:r>
              <a:rPr lang="en-US" sz="1800" dirty="0"/>
              <a:t>Policy Adviser: healthcare and consumer affairs, AmCham EU</a:t>
            </a:r>
          </a:p>
        </p:txBody>
      </p:sp>
      <p:sp>
        <p:nvSpPr>
          <p:cNvPr id="4" name="Text Placeholder 8">
            <a:extLst>
              <a:ext uri="{FF2B5EF4-FFF2-40B4-BE49-F238E27FC236}">
                <a16:creationId xmlns:a16="http://schemas.microsoft.com/office/drawing/2014/main" id="{491D058D-B7AC-0DC1-A1CA-3942CAF184B4}"/>
              </a:ext>
            </a:extLst>
          </p:cNvPr>
          <p:cNvSpPr txBox="1">
            <a:spLocks/>
          </p:cNvSpPr>
          <p:nvPr/>
        </p:nvSpPr>
        <p:spPr>
          <a:xfrm>
            <a:off x="9543559" y="6211171"/>
            <a:ext cx="2840038" cy="288858"/>
          </a:xfrm>
          <a:prstGeom prst="rect">
            <a:avLst/>
          </a:prstGeom>
        </p:spPr>
        <p:txBody>
          <a:bodyPr vert="horz" lIns="0" tIns="45720" rIns="91440" bIns="45720" rtlCol="0">
            <a:normAutofit lnSpcReduction="10000"/>
          </a:bodyPr>
          <a:lstStyle>
            <a:lvl1pPr marL="0" indent="0" algn="l" defTabSz="914400" rtl="0" eaLnBrk="1" latinLnBrk="0" hangingPunct="1">
              <a:lnSpc>
                <a:spcPct val="90000"/>
              </a:lnSpc>
              <a:spcBef>
                <a:spcPts val="1000"/>
              </a:spcBef>
              <a:buFont typeface="Arial"/>
              <a:buNone/>
              <a:defRPr lang="en-US" sz="1500" kern="1200" baseline="0" dirty="0" smtClean="0">
                <a:solidFill>
                  <a:srgbClr val="00205B"/>
                </a:solidFill>
                <a:latin typeface="Calibri" charset="0"/>
                <a:ea typeface="Calibri" charset="0"/>
                <a:cs typeface="Calibri"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charset="0"/>
                <a:ea typeface="Calibri" charset="0"/>
                <a:cs typeface="Calibri"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charset="0"/>
                <a:ea typeface="Calibri" charset="0"/>
                <a:cs typeface="Calibri"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charset="0"/>
                <a:ea typeface="Calibri" charset="0"/>
                <a:cs typeface="Calibri"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a:t>13 July 2023</a:t>
            </a:r>
          </a:p>
        </p:txBody>
      </p:sp>
    </p:spTree>
    <p:extLst>
      <p:ext uri="{BB962C8B-B14F-4D97-AF65-F5344CB8AC3E}">
        <p14:creationId xmlns:p14="http://schemas.microsoft.com/office/powerpoint/2010/main" val="9039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02BBCD-2691-DAF4-DC6C-7A49FEA8B9DA}"/>
              </a:ext>
            </a:extLst>
          </p:cNvPr>
          <p:cNvSpPr>
            <a:spLocks noGrp="1"/>
          </p:cNvSpPr>
          <p:nvPr>
            <p:ph type="title"/>
          </p:nvPr>
        </p:nvSpPr>
        <p:spPr>
          <a:xfrm>
            <a:off x="760496" y="479705"/>
            <a:ext cx="10075668" cy="713600"/>
          </a:xfrm>
        </p:spPr>
        <p:txBody>
          <a:bodyPr/>
          <a:lstStyle/>
          <a:p>
            <a:r>
              <a:rPr lang="en-US" sz="4400" dirty="0"/>
              <a:t>What is the “EU pharmaceutical package”? </a:t>
            </a:r>
            <a:endParaRPr lang="nl-BE" sz="4400" dirty="0"/>
          </a:p>
        </p:txBody>
      </p:sp>
      <p:sp>
        <p:nvSpPr>
          <p:cNvPr id="4" name="Content Placeholder 2">
            <a:extLst>
              <a:ext uri="{FF2B5EF4-FFF2-40B4-BE49-F238E27FC236}">
                <a16:creationId xmlns:a16="http://schemas.microsoft.com/office/drawing/2014/main" id="{11A0545A-142F-1D4D-19D8-0E9D024785A8}"/>
              </a:ext>
            </a:extLst>
          </p:cNvPr>
          <p:cNvSpPr txBox="1">
            <a:spLocks/>
          </p:cNvSpPr>
          <p:nvPr/>
        </p:nvSpPr>
        <p:spPr>
          <a:xfrm>
            <a:off x="890982" y="1471948"/>
            <a:ext cx="10400391" cy="2912001"/>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mn-lt"/>
                <a:ea typeface="Helvetica"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R="805160"/>
            <a:r>
              <a:rPr lang="en-GB" sz="1867" b="1" dirty="0">
                <a:solidFill>
                  <a:schemeClr val="accent1"/>
                </a:solidFill>
                <a:latin typeface="Calibri" panose="020F0502020204030204" pitchFamily="34" charset="0"/>
                <a:ea typeface="Times New Roman" panose="02020603050405020304" pitchFamily="18" charset="0"/>
              </a:rPr>
              <a:t>1. A new Directive that:</a:t>
            </a:r>
          </a:p>
          <a:p>
            <a:pPr marL="480472" marR="805160" lvl="8" indent="-228594">
              <a:buFont typeface="Arial" panose="020B0604020202020204" pitchFamily="34" charset="0"/>
              <a:buChar char="•"/>
            </a:pPr>
            <a:r>
              <a:rPr lang="en-GB" sz="1600" dirty="0">
                <a:solidFill>
                  <a:schemeClr val="accent1"/>
                </a:solidFill>
                <a:latin typeface="Calibri" panose="020F0502020204030204" pitchFamily="34" charset="0"/>
                <a:ea typeface="Times New Roman" panose="02020603050405020304" pitchFamily="18" charset="0"/>
              </a:rPr>
              <a:t>Amends and replaces the 2001 Directive on medicinal products for human use (</a:t>
            </a:r>
            <a:r>
              <a:rPr lang="en-GB" sz="1600" u="sng" dirty="0">
                <a:solidFill>
                  <a:schemeClr val="accent1"/>
                </a:solidFill>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Directive 2001/83/EC</a:t>
            </a:r>
            <a:r>
              <a:rPr lang="en-GB" sz="1600" u="sng" dirty="0">
                <a:solidFill>
                  <a:schemeClr val="accent1"/>
                </a:solidFill>
                <a:latin typeface="Calibri" panose="020F0502020204030204" pitchFamily="34" charset="0"/>
                <a:ea typeface="Times New Roman" panose="02020603050405020304" pitchFamily="18" charset="0"/>
              </a:rPr>
              <a:t>)</a:t>
            </a:r>
          </a:p>
          <a:p>
            <a:pPr marL="480472" marR="805160" lvl="8" indent="-228594">
              <a:buFont typeface="Arial" panose="020B0604020202020204" pitchFamily="34" charset="0"/>
              <a:buChar char="•"/>
            </a:pPr>
            <a:r>
              <a:rPr lang="en-GB" sz="1600" dirty="0">
                <a:solidFill>
                  <a:schemeClr val="accent1"/>
                </a:solidFill>
                <a:latin typeface="Calibri" panose="020F0502020204030204" pitchFamily="34" charset="0"/>
                <a:ea typeface="Times New Roman" panose="02020603050405020304" pitchFamily="18" charset="0"/>
              </a:rPr>
              <a:t>Incorporates and amends relevant parts of the 2006 Regulation on paediatrics (</a:t>
            </a:r>
            <a:r>
              <a:rPr lang="en-GB" sz="1600" u="sng" dirty="0">
                <a:solidFill>
                  <a:schemeClr val="accent1"/>
                </a:solidFill>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Regulation (EC) 1901/2006</a:t>
            </a:r>
            <a:r>
              <a:rPr lang="en-GB" sz="1600" u="sng" dirty="0">
                <a:solidFill>
                  <a:schemeClr val="accent1"/>
                </a:solidFill>
                <a:latin typeface="Calibri" panose="020F0502020204030204" pitchFamily="34" charset="0"/>
                <a:ea typeface="Times New Roman" panose="02020603050405020304" pitchFamily="18" charset="0"/>
              </a:rPr>
              <a:t>) </a:t>
            </a:r>
          </a:p>
          <a:p>
            <a:pPr marR="805160"/>
            <a:endParaRPr lang="en-GB" sz="1867" dirty="0">
              <a:solidFill>
                <a:schemeClr val="accent1"/>
              </a:solidFill>
              <a:latin typeface="Calibri" panose="020F0502020204030204" pitchFamily="34" charset="0"/>
              <a:ea typeface="DengXian" panose="02010600030101010101" pitchFamily="2" charset="-122"/>
            </a:endParaRPr>
          </a:p>
          <a:p>
            <a:pPr marR="805160"/>
            <a:r>
              <a:rPr lang="en-GB" sz="1867" b="1" dirty="0">
                <a:solidFill>
                  <a:schemeClr val="accent1"/>
                </a:solidFill>
                <a:latin typeface="Calibri" panose="020F0502020204030204" pitchFamily="34" charset="0"/>
                <a:ea typeface="Times New Roman" panose="02020603050405020304" pitchFamily="18" charset="0"/>
              </a:rPr>
              <a:t>2. A new Regulation that amends and replaces: </a:t>
            </a:r>
          </a:p>
          <a:p>
            <a:pPr marL="480472" marR="805160" lvl="1" indent="-228594">
              <a:buFont typeface="Arial" panose="020B0604020202020204" pitchFamily="34" charset="0"/>
              <a:buChar char="•"/>
            </a:pPr>
            <a:r>
              <a:rPr lang="en-GB" sz="1600" dirty="0">
                <a:solidFill>
                  <a:schemeClr val="accent1"/>
                </a:solidFill>
                <a:latin typeface="Calibri" panose="020F0502020204030204" pitchFamily="34" charset="0"/>
                <a:ea typeface="Times New Roman" panose="02020603050405020304" pitchFamily="18" charset="0"/>
              </a:rPr>
              <a:t>The 2004 Regulation on the European Medicines Agency (</a:t>
            </a:r>
            <a:r>
              <a:rPr lang="en-GB" sz="1600" u="sng" dirty="0">
                <a:solidFill>
                  <a:schemeClr val="accent1"/>
                </a:solidFill>
                <a:latin typeface="Calibri" panose="020F0502020204030204" pitchFamily="34" charset="0"/>
                <a:hlinkClick r:id="rId4">
                  <a:extLst>
                    <a:ext uri="{A12FA001-AC4F-418D-AE19-62706E023703}">
                      <ahyp:hlinkClr xmlns:ahyp="http://schemas.microsoft.com/office/drawing/2018/hyperlinkcolor" val="tx"/>
                    </a:ext>
                  </a:extLst>
                </a:hlinkClick>
              </a:rPr>
              <a:t>Regulation (EC) 726/2004</a:t>
            </a:r>
            <a:r>
              <a:rPr lang="en-GB" sz="1600" u="sng" dirty="0">
                <a:solidFill>
                  <a:schemeClr val="accent1"/>
                </a:solidFill>
                <a:latin typeface="Calibri" panose="020F0502020204030204" pitchFamily="34" charset="0"/>
                <a:ea typeface="Times New Roman" panose="02020603050405020304" pitchFamily="18" charset="0"/>
              </a:rPr>
              <a:t>)</a:t>
            </a:r>
          </a:p>
          <a:p>
            <a:pPr marL="480472" marR="805160" lvl="1" indent="-228594">
              <a:buFont typeface="Arial" panose="020B0604020202020204" pitchFamily="34" charset="0"/>
              <a:buChar char="•"/>
            </a:pPr>
            <a:r>
              <a:rPr lang="en-GB" sz="1600" dirty="0">
                <a:solidFill>
                  <a:schemeClr val="accent1"/>
                </a:solidFill>
                <a:latin typeface="Calibri" panose="020F0502020204030204" pitchFamily="34" charset="0"/>
                <a:ea typeface="Times New Roman" panose="02020603050405020304" pitchFamily="18" charset="0"/>
              </a:rPr>
              <a:t>The 2000 Orphan Medicines Regulation (</a:t>
            </a:r>
            <a:r>
              <a:rPr lang="en-GB" sz="1600" u="sng" dirty="0">
                <a:solidFill>
                  <a:schemeClr val="accent1"/>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Regulation (EC) 141/2000</a:t>
            </a:r>
            <a:r>
              <a:rPr lang="en-GB" sz="1600" u="sng" dirty="0">
                <a:solidFill>
                  <a:schemeClr val="accent1"/>
                </a:solidFill>
                <a:latin typeface="Calibri" panose="020F0502020204030204" pitchFamily="34" charset="0"/>
                <a:ea typeface="Times New Roman" panose="02020603050405020304" pitchFamily="18" charset="0"/>
              </a:rPr>
              <a:t>)</a:t>
            </a:r>
          </a:p>
          <a:p>
            <a:pPr marL="480472" marR="805160" lvl="1" indent="-228594">
              <a:buFont typeface="Arial" panose="020B0604020202020204" pitchFamily="34" charset="0"/>
              <a:buChar char="•"/>
            </a:pPr>
            <a:r>
              <a:rPr lang="en-GB" sz="1600" dirty="0">
                <a:solidFill>
                  <a:schemeClr val="accent1"/>
                </a:solidFill>
                <a:latin typeface="Calibri" panose="020F0502020204030204" pitchFamily="34" charset="0"/>
                <a:ea typeface="Times New Roman" panose="02020603050405020304" pitchFamily="18" charset="0"/>
              </a:rPr>
              <a:t>The 2006 Regulation on paediatrics (</a:t>
            </a:r>
            <a:r>
              <a:rPr lang="en-GB" sz="1600" u="sng" dirty="0">
                <a:solidFill>
                  <a:schemeClr val="accent1"/>
                </a:solidFill>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Regulation (EC) 1901/2006</a:t>
            </a:r>
            <a:r>
              <a:rPr lang="en-GB" sz="1600" u="sng" dirty="0">
                <a:solidFill>
                  <a:schemeClr val="accent1"/>
                </a:solidFill>
                <a:latin typeface="Calibri" panose="020F0502020204030204" pitchFamily="34" charset="0"/>
                <a:ea typeface="Times New Roman" panose="02020603050405020304" pitchFamily="18" charset="0"/>
              </a:rPr>
              <a:t>) </a:t>
            </a:r>
          </a:p>
          <a:p>
            <a:pPr marR="805160" lvl="1"/>
            <a:endParaRPr lang="en-GB" sz="1600" u="sng" dirty="0">
              <a:solidFill>
                <a:schemeClr val="accent1"/>
              </a:solidFill>
              <a:latin typeface="Calibri" panose="020F0502020204030204" pitchFamily="34" charset="0"/>
              <a:ea typeface="Times New Roman" panose="02020603050405020304" pitchFamily="18" charset="0"/>
            </a:endParaRPr>
          </a:p>
          <a:p>
            <a:pPr marR="805160"/>
            <a:r>
              <a:rPr lang="en-GB" sz="1867" b="1" dirty="0">
                <a:solidFill>
                  <a:schemeClr val="accent1"/>
                </a:solidFill>
                <a:latin typeface="Calibri" panose="020F0502020204030204" pitchFamily="34" charset="0"/>
              </a:rPr>
              <a:t>Overall, the EU Pharmaceutical package aims to tackle: </a:t>
            </a:r>
          </a:p>
        </p:txBody>
      </p:sp>
      <p:sp>
        <p:nvSpPr>
          <p:cNvPr id="5" name="Rectangle: Rounded Corners 4">
            <a:extLst>
              <a:ext uri="{FF2B5EF4-FFF2-40B4-BE49-F238E27FC236}">
                <a16:creationId xmlns:a16="http://schemas.microsoft.com/office/drawing/2014/main" id="{FC805B22-FA08-9974-C05E-A77F74C720A2}"/>
              </a:ext>
            </a:extLst>
          </p:cNvPr>
          <p:cNvSpPr/>
          <p:nvPr/>
        </p:nvSpPr>
        <p:spPr>
          <a:xfrm>
            <a:off x="1057946" y="4985924"/>
            <a:ext cx="3000000" cy="60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Innovation for Unmet Medical Needs (incl. AMR)</a:t>
            </a:r>
            <a:endParaRPr lang="en-GB" sz="1600" dirty="0"/>
          </a:p>
        </p:txBody>
      </p:sp>
      <p:sp>
        <p:nvSpPr>
          <p:cNvPr id="6" name="Rectangle: Rounded Corners 5">
            <a:extLst>
              <a:ext uri="{FF2B5EF4-FFF2-40B4-BE49-F238E27FC236}">
                <a16:creationId xmlns:a16="http://schemas.microsoft.com/office/drawing/2014/main" id="{FBC162C7-1DC1-A354-03E9-832D7EF21BC2}"/>
              </a:ext>
            </a:extLst>
          </p:cNvPr>
          <p:cNvSpPr/>
          <p:nvPr/>
        </p:nvSpPr>
        <p:spPr>
          <a:xfrm>
            <a:off x="1047272" y="4210064"/>
            <a:ext cx="3000000" cy="60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Access inequalities</a:t>
            </a:r>
            <a:endParaRPr lang="en-GB" sz="1600"/>
          </a:p>
        </p:txBody>
      </p:sp>
      <p:sp>
        <p:nvSpPr>
          <p:cNvPr id="7" name="Rectangle: Rounded Corners 6">
            <a:extLst>
              <a:ext uri="{FF2B5EF4-FFF2-40B4-BE49-F238E27FC236}">
                <a16:creationId xmlns:a16="http://schemas.microsoft.com/office/drawing/2014/main" id="{A731EEB1-9480-EC6E-BF43-430072D3D38A}"/>
              </a:ext>
            </a:extLst>
          </p:cNvPr>
          <p:cNvSpPr/>
          <p:nvPr/>
        </p:nvSpPr>
        <p:spPr>
          <a:xfrm>
            <a:off x="4596000" y="4210064"/>
            <a:ext cx="3000000" cy="60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Affordability</a:t>
            </a:r>
            <a:endParaRPr lang="en-GB" sz="1600" dirty="0"/>
          </a:p>
        </p:txBody>
      </p:sp>
      <p:sp>
        <p:nvSpPr>
          <p:cNvPr id="8" name="Rectangle: Rounded Corners 7">
            <a:extLst>
              <a:ext uri="{FF2B5EF4-FFF2-40B4-BE49-F238E27FC236}">
                <a16:creationId xmlns:a16="http://schemas.microsoft.com/office/drawing/2014/main" id="{F9525694-0378-15B1-7338-F3F013FE529D}"/>
              </a:ext>
            </a:extLst>
          </p:cNvPr>
          <p:cNvSpPr/>
          <p:nvPr/>
        </p:nvSpPr>
        <p:spPr>
          <a:xfrm>
            <a:off x="8144728" y="4210064"/>
            <a:ext cx="3000000" cy="60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Availability / Supply Shortages</a:t>
            </a:r>
            <a:endParaRPr lang="en-GB" sz="1600"/>
          </a:p>
        </p:txBody>
      </p:sp>
      <p:sp>
        <p:nvSpPr>
          <p:cNvPr id="9" name="Rectangle: Rounded Corners 8">
            <a:extLst>
              <a:ext uri="{FF2B5EF4-FFF2-40B4-BE49-F238E27FC236}">
                <a16:creationId xmlns:a16="http://schemas.microsoft.com/office/drawing/2014/main" id="{23E8EFE4-609F-271A-1A7B-5B1841D64A3F}"/>
              </a:ext>
            </a:extLst>
          </p:cNvPr>
          <p:cNvSpPr/>
          <p:nvPr/>
        </p:nvSpPr>
        <p:spPr>
          <a:xfrm>
            <a:off x="8144728" y="4985924"/>
            <a:ext cx="3000000" cy="60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Environmental sustainability</a:t>
            </a:r>
            <a:endParaRPr lang="en-GB" sz="1600"/>
          </a:p>
        </p:txBody>
      </p:sp>
      <p:sp>
        <p:nvSpPr>
          <p:cNvPr id="10" name="Rectangle: Rounded Corners 9">
            <a:extLst>
              <a:ext uri="{FF2B5EF4-FFF2-40B4-BE49-F238E27FC236}">
                <a16:creationId xmlns:a16="http://schemas.microsoft.com/office/drawing/2014/main" id="{EFE9935B-8636-BDA7-C7FF-39A498060F49}"/>
              </a:ext>
            </a:extLst>
          </p:cNvPr>
          <p:cNvSpPr/>
          <p:nvPr/>
        </p:nvSpPr>
        <p:spPr>
          <a:xfrm>
            <a:off x="4591177" y="4985924"/>
            <a:ext cx="3000000" cy="6000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Regulatory framework</a:t>
            </a:r>
            <a:endParaRPr lang="en-GB" sz="1600"/>
          </a:p>
        </p:txBody>
      </p:sp>
      <p:sp>
        <p:nvSpPr>
          <p:cNvPr id="2" name="Rectangle 1">
            <a:extLst>
              <a:ext uri="{FF2B5EF4-FFF2-40B4-BE49-F238E27FC236}">
                <a16:creationId xmlns:a16="http://schemas.microsoft.com/office/drawing/2014/main" id="{90AED3D7-5F58-FB2E-3887-CADE012F6D31}"/>
              </a:ext>
            </a:extLst>
          </p:cNvPr>
          <p:cNvSpPr/>
          <p:nvPr/>
        </p:nvSpPr>
        <p:spPr>
          <a:xfrm>
            <a:off x="483477" y="5833241"/>
            <a:ext cx="2448910" cy="9354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11" name="Picture 10">
            <a:extLst>
              <a:ext uri="{FF2B5EF4-FFF2-40B4-BE49-F238E27FC236}">
                <a16:creationId xmlns:a16="http://schemas.microsoft.com/office/drawing/2014/main" id="{43D0C2C6-52C4-9B8B-4213-06BD789D2E0D}"/>
              </a:ext>
            </a:extLst>
          </p:cNvPr>
          <p:cNvPicPr>
            <a:picLocks noChangeAspect="1"/>
          </p:cNvPicPr>
          <p:nvPr/>
        </p:nvPicPr>
        <p:blipFill>
          <a:blip r:embed="rId6"/>
          <a:stretch>
            <a:fillRect/>
          </a:stretch>
        </p:blipFill>
        <p:spPr>
          <a:xfrm>
            <a:off x="834066" y="5821455"/>
            <a:ext cx="1761989" cy="766983"/>
          </a:xfrm>
          <a:prstGeom prst="rect">
            <a:avLst/>
          </a:prstGeom>
        </p:spPr>
      </p:pic>
    </p:spTree>
    <p:extLst>
      <p:ext uri="{BB962C8B-B14F-4D97-AF65-F5344CB8AC3E}">
        <p14:creationId xmlns:p14="http://schemas.microsoft.com/office/powerpoint/2010/main" val="1238790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3592EA-D294-D4DE-EF58-9C04DB17BE88}"/>
              </a:ext>
            </a:extLst>
          </p:cNvPr>
          <p:cNvSpPr>
            <a:spLocks noGrp="1"/>
          </p:cNvSpPr>
          <p:nvPr>
            <p:ph type="title"/>
          </p:nvPr>
        </p:nvSpPr>
        <p:spPr>
          <a:xfrm>
            <a:off x="741591" y="373790"/>
            <a:ext cx="5153133" cy="555492"/>
          </a:xfrm>
        </p:spPr>
        <p:txBody>
          <a:bodyPr/>
          <a:lstStyle/>
          <a:p>
            <a:r>
              <a:rPr lang="en-US" sz="4400" dirty="0"/>
              <a:t>Overview</a:t>
            </a:r>
            <a:endParaRPr lang="nl-BE" sz="4400" dirty="0"/>
          </a:p>
        </p:txBody>
      </p:sp>
      <p:sp>
        <p:nvSpPr>
          <p:cNvPr id="4" name="Shape 794">
            <a:extLst>
              <a:ext uri="{FF2B5EF4-FFF2-40B4-BE49-F238E27FC236}">
                <a16:creationId xmlns:a16="http://schemas.microsoft.com/office/drawing/2014/main" id="{3D775CCD-977E-EA40-01E5-F6E9F491763A}"/>
              </a:ext>
            </a:extLst>
          </p:cNvPr>
          <p:cNvSpPr/>
          <p:nvPr/>
        </p:nvSpPr>
        <p:spPr>
          <a:xfrm>
            <a:off x="6188395" y="1187807"/>
            <a:ext cx="5510328" cy="660741"/>
          </a:xfrm>
          <a:prstGeom prst="rect">
            <a:avLst/>
          </a:prstGeom>
          <a:solidFill>
            <a:srgbClr val="FF0000"/>
          </a:solidFill>
          <a:ln>
            <a:noFill/>
          </a:ln>
        </p:spPr>
        <p:txBody>
          <a:bodyPr lIns="121888" tIns="60937" rIns="121888" bIns="60937" anchor="ctr" anchorCtr="0">
            <a:noAutofit/>
          </a:bodyPr>
          <a:lstStyle/>
          <a:p>
            <a:pPr algn="ctr" defTabSz="457189">
              <a:defRPr/>
            </a:pPr>
            <a:endParaRPr kern="0">
              <a:solidFill>
                <a:srgbClr val="FFFFFF"/>
              </a:solidFill>
              <a:latin typeface="Lato"/>
              <a:ea typeface="Lato"/>
              <a:cs typeface="Lato"/>
              <a:sym typeface="Lato"/>
            </a:endParaRPr>
          </a:p>
        </p:txBody>
      </p:sp>
      <p:sp>
        <p:nvSpPr>
          <p:cNvPr id="5" name="Shape 795">
            <a:extLst>
              <a:ext uri="{FF2B5EF4-FFF2-40B4-BE49-F238E27FC236}">
                <a16:creationId xmlns:a16="http://schemas.microsoft.com/office/drawing/2014/main" id="{547ED4FD-14E5-8738-7B30-517E99832860}"/>
              </a:ext>
            </a:extLst>
          </p:cNvPr>
          <p:cNvSpPr/>
          <p:nvPr/>
        </p:nvSpPr>
        <p:spPr>
          <a:xfrm>
            <a:off x="6188395" y="1187807"/>
            <a:ext cx="5510328" cy="5040273"/>
          </a:xfrm>
          <a:prstGeom prst="rect">
            <a:avLst/>
          </a:prstGeom>
          <a:noFill/>
          <a:ln w="9525" cap="flat" cmpd="sng">
            <a:solidFill>
              <a:srgbClr val="D8D8D8"/>
            </a:solidFill>
            <a:prstDash val="solid"/>
            <a:miter/>
            <a:headEnd type="none" w="med" len="med"/>
            <a:tailEnd type="none" w="med" len="med"/>
          </a:ln>
        </p:spPr>
        <p:txBody>
          <a:bodyPr lIns="121888" tIns="60937" rIns="121888" bIns="60937" anchor="ctr" anchorCtr="0">
            <a:noAutofit/>
          </a:bodyPr>
          <a:lstStyle/>
          <a:p>
            <a:pPr algn="ctr" defTabSz="457189">
              <a:defRPr/>
            </a:pPr>
            <a:endParaRPr kern="0">
              <a:solidFill>
                <a:srgbClr val="FFFFFF"/>
              </a:solidFill>
              <a:latin typeface="Lato"/>
              <a:ea typeface="Lato"/>
              <a:cs typeface="Lato"/>
              <a:sym typeface="Lato"/>
            </a:endParaRPr>
          </a:p>
        </p:txBody>
      </p:sp>
      <p:sp>
        <p:nvSpPr>
          <p:cNvPr id="6" name="Shape 796">
            <a:extLst>
              <a:ext uri="{FF2B5EF4-FFF2-40B4-BE49-F238E27FC236}">
                <a16:creationId xmlns:a16="http://schemas.microsoft.com/office/drawing/2014/main" id="{95972E75-E649-BFC8-5AC9-E1E750CBC097}"/>
              </a:ext>
            </a:extLst>
          </p:cNvPr>
          <p:cNvSpPr txBox="1"/>
          <p:nvPr/>
        </p:nvSpPr>
        <p:spPr>
          <a:xfrm>
            <a:off x="6753350" y="1278642"/>
            <a:ext cx="3749905" cy="410289"/>
          </a:xfrm>
          <a:prstGeom prst="rect">
            <a:avLst/>
          </a:prstGeom>
          <a:noFill/>
          <a:ln>
            <a:noFill/>
          </a:ln>
        </p:spPr>
        <p:txBody>
          <a:bodyPr lIns="0" tIns="0" rIns="0" bIns="0" anchor="t" anchorCtr="0">
            <a:noAutofit/>
          </a:bodyPr>
          <a:lstStyle/>
          <a:p>
            <a:pPr algn="ctr" defTabSz="457189">
              <a:lnSpc>
                <a:spcPct val="128370"/>
              </a:lnSpc>
              <a:buSzPct val="25000"/>
              <a:defRPr/>
            </a:pPr>
            <a:r>
              <a:rPr lang="en-GB" sz="2133" b="1" kern="0" dirty="0">
                <a:solidFill>
                  <a:srgbClr val="FFFFFF"/>
                </a:solidFill>
                <a:latin typeface="Roboto"/>
                <a:ea typeface="Roboto"/>
                <a:cs typeface="Roboto"/>
                <a:sym typeface="Roboto"/>
              </a:rPr>
              <a:t>…and major concerns</a:t>
            </a:r>
            <a:endParaRPr lang="id-ID" sz="2133" b="1" kern="0" dirty="0">
              <a:solidFill>
                <a:srgbClr val="FFFFFF"/>
              </a:solidFill>
              <a:latin typeface="Roboto"/>
              <a:ea typeface="Roboto"/>
              <a:cs typeface="Roboto"/>
              <a:sym typeface="Roboto"/>
            </a:endParaRPr>
          </a:p>
        </p:txBody>
      </p:sp>
      <p:sp>
        <p:nvSpPr>
          <p:cNvPr id="7" name="Shape 797">
            <a:extLst>
              <a:ext uri="{FF2B5EF4-FFF2-40B4-BE49-F238E27FC236}">
                <a16:creationId xmlns:a16="http://schemas.microsoft.com/office/drawing/2014/main" id="{12221731-769A-0C3F-1DA2-001B50F1397D}"/>
              </a:ext>
            </a:extLst>
          </p:cNvPr>
          <p:cNvSpPr txBox="1"/>
          <p:nvPr/>
        </p:nvSpPr>
        <p:spPr>
          <a:xfrm>
            <a:off x="6332115" y="1969601"/>
            <a:ext cx="5222887" cy="3700592"/>
          </a:xfrm>
          <a:prstGeom prst="rect">
            <a:avLst/>
          </a:prstGeom>
          <a:noFill/>
          <a:ln>
            <a:noFill/>
          </a:ln>
        </p:spPr>
        <p:txBody>
          <a:bodyPr lIns="0" tIns="0" rIns="0" bIns="0" anchor="t" anchorCtr="0">
            <a:noAutofit/>
          </a:bodyPr>
          <a:lstStyle/>
          <a:p>
            <a:pPr marL="285750" indent="-285750" defTabSz="457189">
              <a:buClr>
                <a:schemeClr val="tx1"/>
              </a:buClr>
              <a:buSzPct val="150000"/>
              <a:buFont typeface="Arial" panose="020B0604020202020204" pitchFamily="34" charset="0"/>
              <a:buChar char="•"/>
              <a:defRPr/>
            </a:pPr>
            <a:endParaRPr lang="en-GB" sz="1400" kern="0" dirty="0">
              <a:latin typeface="Roboto"/>
              <a:ea typeface="Roboto"/>
              <a:cs typeface="Roboto"/>
              <a:sym typeface="Roboto"/>
            </a:endParaRPr>
          </a:p>
          <a:p>
            <a:pPr marL="285750" indent="-285750" defTabSz="457189">
              <a:buClr>
                <a:schemeClr val="tx1"/>
              </a:buClr>
              <a:buSzPct val="150000"/>
              <a:buFont typeface="Arial" panose="020B0604020202020204" pitchFamily="34" charset="0"/>
              <a:buChar char="•"/>
              <a:defRPr/>
            </a:pPr>
            <a:r>
              <a:rPr lang="en-GB" sz="1600" dirty="0">
                <a:latin typeface="Roboto"/>
                <a:ea typeface="Roboto"/>
                <a:cs typeface="Roboto"/>
                <a:sym typeface="Roboto"/>
              </a:rPr>
              <a:t>Reduced baseline Regulatory Data Protection (RDP) from 8 to 6 years</a:t>
            </a:r>
          </a:p>
          <a:p>
            <a:pPr marL="285750" indent="-285750" defTabSz="457189">
              <a:buClr>
                <a:schemeClr val="tx1"/>
              </a:buClr>
              <a:buSzPct val="150000"/>
              <a:buFont typeface="Arial" panose="020B0604020202020204" pitchFamily="34" charset="0"/>
              <a:buChar char="•"/>
              <a:defRPr/>
            </a:pPr>
            <a:endParaRPr lang="en-GB" sz="1600" kern="0" dirty="0">
              <a:latin typeface="Roboto"/>
              <a:ea typeface="Roboto"/>
              <a:cs typeface="Roboto"/>
              <a:sym typeface="Roboto"/>
            </a:endParaRPr>
          </a:p>
          <a:p>
            <a:pPr marL="285750" indent="-285750" defTabSz="457189">
              <a:buClr>
                <a:schemeClr val="tx1"/>
              </a:buClr>
              <a:buSzPct val="150000"/>
              <a:buFont typeface="Arial" panose="020B0604020202020204" pitchFamily="34" charset="0"/>
              <a:buChar char="•"/>
              <a:defRPr/>
            </a:pPr>
            <a:r>
              <a:rPr lang="en-GB" sz="1600" dirty="0">
                <a:latin typeface="Roboto"/>
                <a:ea typeface="Roboto"/>
                <a:cs typeface="Roboto"/>
                <a:sym typeface="Roboto"/>
              </a:rPr>
              <a:t>Attaching conditions of launch in all Member States with authorisation for extending RDP/Orphan Market exclusivity</a:t>
            </a:r>
          </a:p>
          <a:p>
            <a:pPr marL="285750" indent="-285750" defTabSz="457189">
              <a:buClr>
                <a:schemeClr val="tx1"/>
              </a:buClr>
              <a:buSzPct val="150000"/>
              <a:buFont typeface="Arial" panose="020B0604020202020204" pitchFamily="34" charset="0"/>
              <a:buChar char="•"/>
              <a:defRPr/>
            </a:pPr>
            <a:endParaRPr lang="en-GB" sz="1600" dirty="0">
              <a:latin typeface="Roboto"/>
              <a:ea typeface="Roboto"/>
              <a:cs typeface="Roboto"/>
              <a:sym typeface="Roboto"/>
            </a:endParaRPr>
          </a:p>
          <a:p>
            <a:pPr marL="285750" indent="-285750" defTabSz="457189">
              <a:buClr>
                <a:schemeClr val="tx1"/>
              </a:buClr>
              <a:buSzPct val="150000"/>
              <a:buFont typeface="Arial" panose="020B0604020202020204" pitchFamily="34" charset="0"/>
              <a:buChar char="•"/>
              <a:defRPr/>
            </a:pPr>
            <a:r>
              <a:rPr lang="en-GB" sz="1600" kern="0" dirty="0">
                <a:latin typeface="Roboto"/>
                <a:ea typeface="Roboto"/>
                <a:cs typeface="Roboto"/>
                <a:sym typeface="Roboto"/>
              </a:rPr>
              <a:t>Introducing a narrow definition of unmet medical needs (linked to incentives) and a definition of high unmet medical need</a:t>
            </a:r>
          </a:p>
          <a:p>
            <a:pPr defTabSz="457189">
              <a:buClr>
                <a:schemeClr val="tx1"/>
              </a:buClr>
              <a:buSzPct val="150000"/>
              <a:defRPr/>
            </a:pPr>
            <a:endParaRPr lang="en-GB" sz="1600" dirty="0">
              <a:latin typeface="Roboto"/>
              <a:ea typeface="Roboto"/>
            </a:endParaRPr>
          </a:p>
          <a:p>
            <a:pPr marL="285750" indent="-285750" defTabSz="457189">
              <a:buClr>
                <a:schemeClr val="tx1"/>
              </a:buClr>
              <a:buSzPct val="150000"/>
              <a:buFont typeface="Arial" panose="020B0604020202020204" pitchFamily="34" charset="0"/>
              <a:buChar char="•"/>
              <a:defRPr/>
            </a:pPr>
            <a:r>
              <a:rPr lang="en-GB" sz="1600" dirty="0">
                <a:latin typeface="Roboto"/>
                <a:ea typeface="Roboto"/>
              </a:rPr>
              <a:t>Stricter rules on shortages and supply, and the environmental impact of pharmaceutical products</a:t>
            </a:r>
          </a:p>
          <a:p>
            <a:pPr marL="285750" indent="-285750" defTabSz="457189">
              <a:buClr>
                <a:schemeClr val="tx1"/>
              </a:buClr>
              <a:buSzPct val="150000"/>
              <a:buFont typeface="Arial" panose="020B0604020202020204" pitchFamily="34" charset="0"/>
              <a:buChar char="•"/>
              <a:defRPr/>
            </a:pPr>
            <a:endParaRPr lang="en-GB" sz="1400" dirty="0">
              <a:latin typeface="Roboto"/>
              <a:ea typeface="Roboto"/>
            </a:endParaRPr>
          </a:p>
          <a:p>
            <a:pPr defTabSz="457189">
              <a:buClr>
                <a:schemeClr val="tx1"/>
              </a:buClr>
              <a:buSzPct val="150000"/>
              <a:defRPr/>
            </a:pPr>
            <a:endParaRPr lang="en-GB" sz="1400" dirty="0">
              <a:latin typeface="Roboto"/>
              <a:ea typeface="Roboto"/>
            </a:endParaRPr>
          </a:p>
          <a:p>
            <a:pPr defTabSz="457189">
              <a:buClr>
                <a:schemeClr val="accent6"/>
              </a:buClr>
              <a:buSzPct val="150000"/>
              <a:defRPr/>
            </a:pPr>
            <a:endParaRPr lang="en-GB" sz="1200" kern="0" dirty="0">
              <a:latin typeface="Roboto"/>
              <a:ea typeface="Roboto"/>
              <a:cs typeface="Roboto"/>
              <a:sym typeface="Roboto"/>
            </a:endParaRPr>
          </a:p>
        </p:txBody>
      </p:sp>
      <p:sp>
        <p:nvSpPr>
          <p:cNvPr id="9" name="Shape 794">
            <a:extLst>
              <a:ext uri="{FF2B5EF4-FFF2-40B4-BE49-F238E27FC236}">
                <a16:creationId xmlns:a16="http://schemas.microsoft.com/office/drawing/2014/main" id="{F8119428-229B-3C7D-FDC1-EA5F0B7B38D0}"/>
              </a:ext>
            </a:extLst>
          </p:cNvPr>
          <p:cNvSpPr/>
          <p:nvPr/>
        </p:nvSpPr>
        <p:spPr>
          <a:xfrm>
            <a:off x="689041" y="1187807"/>
            <a:ext cx="5057972" cy="660741"/>
          </a:xfrm>
          <a:prstGeom prst="rect">
            <a:avLst/>
          </a:prstGeom>
          <a:solidFill>
            <a:srgbClr val="00B050"/>
          </a:solidFill>
          <a:ln>
            <a:noFill/>
          </a:ln>
        </p:spPr>
        <p:txBody>
          <a:bodyPr lIns="121888" tIns="60937" rIns="121888" bIns="60937" anchor="ctr" anchorCtr="0">
            <a:noAutofit/>
          </a:bodyPr>
          <a:lstStyle/>
          <a:p>
            <a:pPr algn="ctr" defTabSz="457189">
              <a:defRPr/>
            </a:pPr>
            <a:endParaRPr kern="0">
              <a:solidFill>
                <a:srgbClr val="FFFFFF"/>
              </a:solidFill>
              <a:latin typeface="Lato"/>
              <a:ea typeface="Lato"/>
              <a:cs typeface="Lato"/>
              <a:sym typeface="Lato"/>
            </a:endParaRPr>
          </a:p>
        </p:txBody>
      </p:sp>
      <p:sp>
        <p:nvSpPr>
          <p:cNvPr id="10" name="Shape 795">
            <a:extLst>
              <a:ext uri="{FF2B5EF4-FFF2-40B4-BE49-F238E27FC236}">
                <a16:creationId xmlns:a16="http://schemas.microsoft.com/office/drawing/2014/main" id="{9908F0EA-9C6C-776F-9053-A17B5D846A10}"/>
              </a:ext>
            </a:extLst>
          </p:cNvPr>
          <p:cNvSpPr/>
          <p:nvPr/>
        </p:nvSpPr>
        <p:spPr>
          <a:xfrm>
            <a:off x="689042" y="1848548"/>
            <a:ext cx="5057973" cy="4379532"/>
          </a:xfrm>
          <a:prstGeom prst="rect">
            <a:avLst/>
          </a:prstGeom>
          <a:noFill/>
          <a:ln w="9525" cap="flat" cmpd="sng">
            <a:solidFill>
              <a:srgbClr val="D8D8D8"/>
            </a:solidFill>
            <a:prstDash val="solid"/>
            <a:miter/>
            <a:headEnd type="none" w="med" len="med"/>
            <a:tailEnd type="none" w="med" len="med"/>
          </a:ln>
        </p:spPr>
        <p:txBody>
          <a:bodyPr lIns="121888" tIns="60937" rIns="121888" bIns="60937" anchor="ctr" anchorCtr="0">
            <a:noAutofit/>
          </a:bodyPr>
          <a:lstStyle/>
          <a:p>
            <a:pPr algn="ctr" defTabSz="457189">
              <a:defRPr/>
            </a:pPr>
            <a:endParaRPr kern="0">
              <a:solidFill>
                <a:srgbClr val="FFFFFF"/>
              </a:solidFill>
              <a:latin typeface="Lato"/>
              <a:ea typeface="Lato"/>
              <a:cs typeface="Lato"/>
              <a:sym typeface="Lato"/>
            </a:endParaRPr>
          </a:p>
        </p:txBody>
      </p:sp>
      <p:sp>
        <p:nvSpPr>
          <p:cNvPr id="11" name="Shape 796">
            <a:extLst>
              <a:ext uri="{FF2B5EF4-FFF2-40B4-BE49-F238E27FC236}">
                <a16:creationId xmlns:a16="http://schemas.microsoft.com/office/drawing/2014/main" id="{710D213D-C5FB-67A1-BCA6-3C4ECAFC0910}"/>
              </a:ext>
            </a:extLst>
          </p:cNvPr>
          <p:cNvSpPr txBox="1"/>
          <p:nvPr/>
        </p:nvSpPr>
        <p:spPr>
          <a:xfrm>
            <a:off x="1243022" y="1289389"/>
            <a:ext cx="3749905" cy="205847"/>
          </a:xfrm>
          <a:prstGeom prst="rect">
            <a:avLst/>
          </a:prstGeom>
          <a:noFill/>
          <a:ln>
            <a:noFill/>
          </a:ln>
        </p:spPr>
        <p:txBody>
          <a:bodyPr lIns="0" tIns="0" rIns="0" bIns="0" anchor="t" anchorCtr="0">
            <a:noAutofit/>
          </a:bodyPr>
          <a:lstStyle/>
          <a:p>
            <a:pPr algn="ctr" defTabSz="457189">
              <a:lnSpc>
                <a:spcPct val="128370"/>
              </a:lnSpc>
              <a:buSzPct val="25000"/>
              <a:defRPr/>
            </a:pPr>
            <a:r>
              <a:rPr lang="en-GB" sz="2133" b="1" kern="0" dirty="0">
                <a:solidFill>
                  <a:srgbClr val="FFFFFF"/>
                </a:solidFill>
                <a:latin typeface="Roboto"/>
                <a:ea typeface="Roboto"/>
                <a:cs typeface="Roboto"/>
                <a:sym typeface="Roboto"/>
              </a:rPr>
              <a:t>Very few positives…</a:t>
            </a:r>
            <a:endParaRPr lang="id-ID" sz="2133" b="1" kern="0" dirty="0">
              <a:solidFill>
                <a:srgbClr val="FFFFFF"/>
              </a:solidFill>
              <a:latin typeface="Roboto"/>
              <a:ea typeface="Roboto"/>
              <a:cs typeface="Roboto"/>
              <a:sym typeface="Roboto"/>
            </a:endParaRPr>
          </a:p>
        </p:txBody>
      </p:sp>
      <p:sp>
        <p:nvSpPr>
          <p:cNvPr id="12" name="TextBox 11">
            <a:extLst>
              <a:ext uri="{FF2B5EF4-FFF2-40B4-BE49-F238E27FC236}">
                <a16:creationId xmlns:a16="http://schemas.microsoft.com/office/drawing/2014/main" id="{14FC4621-4CB3-9AB0-F4FE-96AB0C6BD8FD}"/>
              </a:ext>
            </a:extLst>
          </p:cNvPr>
          <p:cNvSpPr txBox="1"/>
          <p:nvPr/>
        </p:nvSpPr>
        <p:spPr>
          <a:xfrm>
            <a:off x="769003" y="2227608"/>
            <a:ext cx="4811093" cy="2062103"/>
          </a:xfrm>
          <a:prstGeom prst="rect">
            <a:avLst/>
          </a:prstGeom>
          <a:noFill/>
        </p:spPr>
        <p:txBody>
          <a:bodyPr wrap="square">
            <a:spAutoFit/>
          </a:bodyPr>
          <a:lstStyle/>
          <a:p>
            <a:pPr marL="228594" indent="-228594" defTabSz="457189">
              <a:buSzPct val="100000"/>
              <a:buFont typeface="Arial" panose="020B0604020202020204" pitchFamily="34" charset="0"/>
              <a:buChar char="•"/>
              <a:defRPr/>
            </a:pPr>
            <a:r>
              <a:rPr lang="en-GB" sz="1600" kern="0" dirty="0">
                <a:latin typeface="Roboto"/>
                <a:ea typeface="Roboto"/>
                <a:cs typeface="Roboto"/>
                <a:sym typeface="Roboto"/>
              </a:rPr>
              <a:t>Streamlined and potentially accelerated and modernised regulatory processes</a:t>
            </a:r>
          </a:p>
          <a:p>
            <a:pPr defTabSz="457189">
              <a:buSzPct val="100000"/>
              <a:defRPr/>
            </a:pPr>
            <a:endParaRPr lang="en-GB" sz="1600" dirty="0">
              <a:latin typeface="Roboto"/>
              <a:ea typeface="Roboto"/>
              <a:cs typeface="Roboto"/>
              <a:sym typeface="Roboto"/>
            </a:endParaRPr>
          </a:p>
          <a:p>
            <a:pPr marL="228594" indent="-228594" defTabSz="457189">
              <a:buSzPct val="100000"/>
              <a:buFont typeface="Arial" panose="020B0604020202020204" pitchFamily="34" charset="0"/>
              <a:buChar char="•"/>
              <a:defRPr/>
            </a:pPr>
            <a:r>
              <a:rPr lang="en-GB" sz="1600" kern="0" dirty="0">
                <a:latin typeface="Roboto"/>
                <a:ea typeface="Roboto"/>
                <a:cs typeface="Roboto"/>
                <a:sym typeface="Roboto"/>
              </a:rPr>
              <a:t>Electronic product information instead of paper leaflets in the future</a:t>
            </a:r>
          </a:p>
          <a:p>
            <a:pPr marL="228594" indent="-228594" defTabSz="457189">
              <a:buSzPct val="100000"/>
              <a:buFont typeface="Arial" panose="020B0604020202020204" pitchFamily="34" charset="0"/>
              <a:buChar char="•"/>
              <a:defRPr/>
            </a:pPr>
            <a:endParaRPr lang="en-GB" sz="1600" dirty="0">
              <a:latin typeface="Roboto"/>
              <a:ea typeface="Roboto"/>
              <a:cs typeface="Roboto"/>
              <a:sym typeface="Roboto"/>
            </a:endParaRPr>
          </a:p>
          <a:p>
            <a:pPr marL="228594" indent="-228594" defTabSz="457189">
              <a:buSzPct val="100000"/>
              <a:buFont typeface="Arial" panose="020B0604020202020204" pitchFamily="34" charset="0"/>
              <a:buChar char="•"/>
              <a:defRPr/>
            </a:pPr>
            <a:r>
              <a:rPr lang="en-GB" sz="1600" kern="0" dirty="0">
                <a:latin typeface="Roboto"/>
                <a:ea typeface="Roboto"/>
                <a:cs typeface="Roboto"/>
                <a:sym typeface="Roboto"/>
              </a:rPr>
              <a:t>AMR transferable exclusivity voucher (to be improved)</a:t>
            </a:r>
          </a:p>
        </p:txBody>
      </p:sp>
      <p:sp>
        <p:nvSpPr>
          <p:cNvPr id="2" name="Rectangle 1">
            <a:extLst>
              <a:ext uri="{FF2B5EF4-FFF2-40B4-BE49-F238E27FC236}">
                <a16:creationId xmlns:a16="http://schemas.microsoft.com/office/drawing/2014/main" id="{A5F53EEE-FD9D-BF64-1510-B1B291895C3B}"/>
              </a:ext>
            </a:extLst>
          </p:cNvPr>
          <p:cNvSpPr/>
          <p:nvPr/>
        </p:nvSpPr>
        <p:spPr>
          <a:xfrm>
            <a:off x="493986" y="5580993"/>
            <a:ext cx="2522483" cy="11771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8" name="Picture 7">
            <a:extLst>
              <a:ext uri="{FF2B5EF4-FFF2-40B4-BE49-F238E27FC236}">
                <a16:creationId xmlns:a16="http://schemas.microsoft.com/office/drawing/2014/main" id="{9D22B548-269E-95B6-AEE9-BC4321BD47FC}"/>
              </a:ext>
            </a:extLst>
          </p:cNvPr>
          <p:cNvPicPr>
            <a:picLocks noChangeAspect="1"/>
          </p:cNvPicPr>
          <p:nvPr/>
        </p:nvPicPr>
        <p:blipFill>
          <a:blip r:embed="rId3"/>
          <a:stretch>
            <a:fillRect/>
          </a:stretch>
        </p:blipFill>
        <p:spPr>
          <a:xfrm>
            <a:off x="813458" y="5790468"/>
            <a:ext cx="1734916" cy="755198"/>
          </a:xfrm>
          <a:prstGeom prst="rect">
            <a:avLst/>
          </a:prstGeom>
        </p:spPr>
      </p:pic>
    </p:spTree>
    <p:extLst>
      <p:ext uri="{BB962C8B-B14F-4D97-AF65-F5344CB8AC3E}">
        <p14:creationId xmlns:p14="http://schemas.microsoft.com/office/powerpoint/2010/main" val="416136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You are Here Logo Vector Images (89)">
            <a:extLst>
              <a:ext uri="{FF2B5EF4-FFF2-40B4-BE49-F238E27FC236}">
                <a16:creationId xmlns:a16="http://schemas.microsoft.com/office/drawing/2014/main" id="{AF7DEB8F-7E24-1090-9DCF-5CA700EE8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4493" y="2289651"/>
            <a:ext cx="983076" cy="9830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0B03948-D63D-A3DE-CCCD-19E38715392D}"/>
              </a:ext>
            </a:extLst>
          </p:cNvPr>
          <p:cNvSpPr>
            <a:spLocks noGrp="1"/>
          </p:cNvSpPr>
          <p:nvPr>
            <p:ph type="title"/>
          </p:nvPr>
        </p:nvSpPr>
        <p:spPr>
          <a:xfrm>
            <a:off x="390926" y="507238"/>
            <a:ext cx="11694736" cy="713600"/>
          </a:xfrm>
        </p:spPr>
        <p:txBody>
          <a:bodyPr/>
          <a:lstStyle/>
          <a:p>
            <a:r>
              <a:rPr lang="en-US" sz="4400" dirty="0"/>
              <a:t>Legislative process and AmCham advocacy</a:t>
            </a:r>
            <a:endParaRPr lang="nl-BE" sz="4400" dirty="0"/>
          </a:p>
        </p:txBody>
      </p:sp>
      <p:pic>
        <p:nvPicPr>
          <p:cNvPr id="4" name="Google Shape;326;p37">
            <a:extLst>
              <a:ext uri="{FF2B5EF4-FFF2-40B4-BE49-F238E27FC236}">
                <a16:creationId xmlns:a16="http://schemas.microsoft.com/office/drawing/2014/main" id="{7132051C-2C7D-9A26-C98B-AC1AB7D2AF7E}"/>
              </a:ext>
            </a:extLst>
          </p:cNvPr>
          <p:cNvPicPr preferRelativeResize="0"/>
          <p:nvPr/>
        </p:nvPicPr>
        <p:blipFill rotWithShape="1">
          <a:blip r:embed="rId5">
            <a:alphaModFix/>
          </a:blip>
          <a:srcRect b="28871"/>
          <a:stretch/>
        </p:blipFill>
        <p:spPr>
          <a:xfrm>
            <a:off x="609593" y="2977124"/>
            <a:ext cx="829575" cy="423483"/>
          </a:xfrm>
          <a:prstGeom prst="rect">
            <a:avLst/>
          </a:prstGeom>
          <a:noFill/>
          <a:ln>
            <a:noFill/>
          </a:ln>
        </p:spPr>
      </p:pic>
      <p:pic>
        <p:nvPicPr>
          <p:cNvPr id="5" name="Google Shape;327;p37">
            <a:extLst>
              <a:ext uri="{FF2B5EF4-FFF2-40B4-BE49-F238E27FC236}">
                <a16:creationId xmlns:a16="http://schemas.microsoft.com/office/drawing/2014/main" id="{C2FED7E4-16DB-4996-2E0C-0BCBB5ADF4A1}"/>
              </a:ext>
            </a:extLst>
          </p:cNvPr>
          <p:cNvPicPr preferRelativeResize="0"/>
          <p:nvPr/>
        </p:nvPicPr>
        <p:blipFill>
          <a:blip r:embed="rId6">
            <a:alphaModFix/>
          </a:blip>
          <a:stretch>
            <a:fillRect/>
          </a:stretch>
        </p:blipFill>
        <p:spPr>
          <a:xfrm>
            <a:off x="4419655" y="1653708"/>
            <a:ext cx="789180" cy="678304"/>
          </a:xfrm>
          <a:prstGeom prst="rect">
            <a:avLst/>
          </a:prstGeom>
          <a:noFill/>
          <a:ln>
            <a:noFill/>
          </a:ln>
        </p:spPr>
      </p:pic>
      <p:pic>
        <p:nvPicPr>
          <p:cNvPr id="6" name="Google Shape;328;p37">
            <a:extLst>
              <a:ext uri="{FF2B5EF4-FFF2-40B4-BE49-F238E27FC236}">
                <a16:creationId xmlns:a16="http://schemas.microsoft.com/office/drawing/2014/main" id="{4476CC3C-3E3D-AA56-93FC-A15A8EBB639C}"/>
              </a:ext>
            </a:extLst>
          </p:cNvPr>
          <p:cNvPicPr preferRelativeResize="0"/>
          <p:nvPr/>
        </p:nvPicPr>
        <p:blipFill rotWithShape="1">
          <a:blip r:embed="rId7">
            <a:alphaModFix/>
          </a:blip>
          <a:srcRect t="9122" b="9497"/>
          <a:stretch/>
        </p:blipFill>
        <p:spPr>
          <a:xfrm>
            <a:off x="4270490" y="4538110"/>
            <a:ext cx="1034511" cy="581565"/>
          </a:xfrm>
          <a:prstGeom prst="rect">
            <a:avLst/>
          </a:prstGeom>
          <a:noFill/>
          <a:ln>
            <a:noFill/>
          </a:ln>
        </p:spPr>
      </p:pic>
      <p:sp>
        <p:nvSpPr>
          <p:cNvPr id="7" name="Google Shape;329;p37">
            <a:extLst>
              <a:ext uri="{FF2B5EF4-FFF2-40B4-BE49-F238E27FC236}">
                <a16:creationId xmlns:a16="http://schemas.microsoft.com/office/drawing/2014/main" id="{A395FF7F-658D-939C-DA7B-74C131BFF746}"/>
              </a:ext>
            </a:extLst>
          </p:cNvPr>
          <p:cNvSpPr txBox="1"/>
          <p:nvPr/>
        </p:nvSpPr>
        <p:spPr>
          <a:xfrm>
            <a:off x="324313" y="3579229"/>
            <a:ext cx="1210473" cy="423482"/>
          </a:xfrm>
          <a:prstGeom prst="rect">
            <a:avLst/>
          </a:prstGeom>
          <a:noFill/>
          <a:ln>
            <a:noFill/>
          </a:ln>
        </p:spPr>
        <p:txBody>
          <a:bodyPr spcFirstLastPara="1" wrap="square" lIns="121900" tIns="121900" rIns="121900" bIns="121900" anchor="ctr" anchorCtr="0">
            <a:noAutofit/>
          </a:bodyPr>
          <a:lstStyle/>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European </a:t>
            </a:r>
          </a:p>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Commission</a:t>
            </a:r>
            <a:endParaRPr sz="1400" b="1" i="1" dirty="0">
              <a:solidFill>
                <a:schemeClr val="accent1"/>
              </a:solidFill>
              <a:latin typeface="Calibri" panose="020F0502020204030204" pitchFamily="34" charset="0"/>
              <a:cs typeface="Calibri" panose="020F0502020204030204" pitchFamily="34" charset="0"/>
            </a:endParaRPr>
          </a:p>
        </p:txBody>
      </p:sp>
      <p:sp>
        <p:nvSpPr>
          <p:cNvPr id="8" name="Google Shape;330;p37">
            <a:extLst>
              <a:ext uri="{FF2B5EF4-FFF2-40B4-BE49-F238E27FC236}">
                <a16:creationId xmlns:a16="http://schemas.microsoft.com/office/drawing/2014/main" id="{72C4D771-32A9-FF4C-0036-8B51A2D607FF}"/>
              </a:ext>
            </a:extLst>
          </p:cNvPr>
          <p:cNvSpPr txBox="1"/>
          <p:nvPr/>
        </p:nvSpPr>
        <p:spPr>
          <a:xfrm>
            <a:off x="8880244" y="2740262"/>
            <a:ext cx="2270617" cy="1323399"/>
          </a:xfrm>
          <a:prstGeom prst="rect">
            <a:avLst/>
          </a:prstGeom>
          <a:noFill/>
          <a:ln>
            <a:noFill/>
          </a:ln>
        </p:spPr>
        <p:txBody>
          <a:bodyPr spcFirstLastPara="1" wrap="square" lIns="121900" tIns="121900" rIns="121900" bIns="121900" anchor="t" anchorCtr="0">
            <a:spAutoFit/>
          </a:bodyPr>
          <a:lstStyle/>
          <a:p>
            <a:pPr algn="ctr">
              <a:buClr>
                <a:srgbClr val="000000"/>
              </a:buClr>
              <a:buSzPts val="1400"/>
            </a:pPr>
            <a:r>
              <a:rPr lang="en-US" sz="1400" b="1" i="1" dirty="0">
                <a:solidFill>
                  <a:schemeClr val="accent1"/>
                </a:solidFill>
                <a:latin typeface="Calibri" panose="020F0502020204030204" pitchFamily="34" charset="0"/>
                <a:cs typeface="Calibri" panose="020F0502020204030204" pitchFamily="34" charset="0"/>
              </a:rPr>
              <a:t>Trialogues: negotiations between the Commission, the Council and the Parliament to reach a compromise</a:t>
            </a:r>
          </a:p>
        </p:txBody>
      </p:sp>
      <p:sp>
        <p:nvSpPr>
          <p:cNvPr id="9" name="Google Shape;333;p37">
            <a:extLst>
              <a:ext uri="{FF2B5EF4-FFF2-40B4-BE49-F238E27FC236}">
                <a16:creationId xmlns:a16="http://schemas.microsoft.com/office/drawing/2014/main" id="{B9EF53F9-997B-0362-9E4E-5F181110A312}"/>
              </a:ext>
            </a:extLst>
          </p:cNvPr>
          <p:cNvSpPr/>
          <p:nvPr/>
        </p:nvSpPr>
        <p:spPr>
          <a:xfrm rot="-5400000">
            <a:off x="11041091" y="3273173"/>
            <a:ext cx="163088" cy="309931"/>
          </a:xfrm>
          <a:prstGeom prst="downArrow">
            <a:avLst>
              <a:gd name="adj1" fmla="val 50000"/>
              <a:gd name="adj2" fmla="val 50000"/>
            </a:avLst>
          </a:prstGeom>
          <a:solidFill>
            <a:schemeClr val="tx1"/>
          </a:solidFill>
          <a:ln>
            <a:noFill/>
          </a:ln>
        </p:spPr>
        <p:txBody>
          <a:bodyPr spcFirstLastPara="1" wrap="square" lIns="121900" tIns="121900" rIns="121900" bIns="121900" anchor="ctr" anchorCtr="0">
            <a:noAutofit/>
          </a:bodyPr>
          <a:lstStyle/>
          <a:p>
            <a:endParaRPr sz="2400"/>
          </a:p>
        </p:txBody>
      </p:sp>
      <p:sp>
        <p:nvSpPr>
          <p:cNvPr id="10" name="Google Shape;334;p37">
            <a:extLst>
              <a:ext uri="{FF2B5EF4-FFF2-40B4-BE49-F238E27FC236}">
                <a16:creationId xmlns:a16="http://schemas.microsoft.com/office/drawing/2014/main" id="{731BE229-E3FE-AB61-BA43-80B49CBE2A9A}"/>
              </a:ext>
            </a:extLst>
          </p:cNvPr>
          <p:cNvSpPr txBox="1"/>
          <p:nvPr/>
        </p:nvSpPr>
        <p:spPr>
          <a:xfrm>
            <a:off x="4188433" y="2428694"/>
            <a:ext cx="1210473" cy="471652"/>
          </a:xfrm>
          <a:prstGeom prst="rect">
            <a:avLst/>
          </a:prstGeom>
          <a:noFill/>
          <a:ln>
            <a:noFill/>
          </a:ln>
        </p:spPr>
        <p:txBody>
          <a:bodyPr spcFirstLastPara="1" wrap="square" lIns="121900" tIns="121900" rIns="121900" bIns="121900" anchor="ctr" anchorCtr="0">
            <a:noAutofit/>
          </a:bodyPr>
          <a:lstStyle/>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Council of the EU</a:t>
            </a:r>
            <a:endParaRPr sz="1400" b="1" i="1" dirty="0">
              <a:solidFill>
                <a:schemeClr val="accent1"/>
              </a:solidFill>
              <a:latin typeface="Calibri" panose="020F0502020204030204" pitchFamily="34" charset="0"/>
              <a:cs typeface="Calibri" panose="020F0502020204030204" pitchFamily="34" charset="0"/>
            </a:endParaRPr>
          </a:p>
        </p:txBody>
      </p:sp>
      <p:sp>
        <p:nvSpPr>
          <p:cNvPr id="11" name="Google Shape;335;p37">
            <a:extLst>
              <a:ext uri="{FF2B5EF4-FFF2-40B4-BE49-F238E27FC236}">
                <a16:creationId xmlns:a16="http://schemas.microsoft.com/office/drawing/2014/main" id="{576281C1-E8F2-E87B-BACA-6673A0A97460}"/>
              </a:ext>
            </a:extLst>
          </p:cNvPr>
          <p:cNvSpPr txBox="1"/>
          <p:nvPr/>
        </p:nvSpPr>
        <p:spPr>
          <a:xfrm>
            <a:off x="4174890" y="5189527"/>
            <a:ext cx="1210473" cy="283200"/>
          </a:xfrm>
          <a:prstGeom prst="rect">
            <a:avLst/>
          </a:prstGeom>
          <a:noFill/>
          <a:ln>
            <a:noFill/>
          </a:ln>
        </p:spPr>
        <p:txBody>
          <a:bodyPr spcFirstLastPara="1" wrap="square" lIns="121900" tIns="121900" rIns="121900" bIns="121900" anchor="ctr" anchorCtr="0">
            <a:noAutofit/>
          </a:bodyPr>
          <a:lstStyle/>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European Parliament</a:t>
            </a:r>
            <a:endParaRPr sz="1400" b="1" i="1" dirty="0">
              <a:solidFill>
                <a:schemeClr val="accent1"/>
              </a:solidFill>
              <a:latin typeface="Calibri" panose="020F0502020204030204" pitchFamily="34" charset="0"/>
              <a:cs typeface="Calibri" panose="020F0502020204030204" pitchFamily="34" charset="0"/>
            </a:endParaRPr>
          </a:p>
        </p:txBody>
      </p:sp>
      <p:sp>
        <p:nvSpPr>
          <p:cNvPr id="12" name="Google Shape;336;p37">
            <a:extLst>
              <a:ext uri="{FF2B5EF4-FFF2-40B4-BE49-F238E27FC236}">
                <a16:creationId xmlns:a16="http://schemas.microsoft.com/office/drawing/2014/main" id="{3ABA74B7-3701-66DB-4D8A-6372EDE6369C}"/>
              </a:ext>
            </a:extLst>
          </p:cNvPr>
          <p:cNvSpPr txBox="1"/>
          <p:nvPr/>
        </p:nvSpPr>
        <p:spPr>
          <a:xfrm>
            <a:off x="3325980" y="1877271"/>
            <a:ext cx="943501" cy="162901"/>
          </a:xfrm>
          <a:prstGeom prst="rect">
            <a:avLst/>
          </a:prstGeom>
          <a:noFill/>
          <a:ln>
            <a:noFill/>
          </a:ln>
        </p:spPr>
        <p:txBody>
          <a:bodyPr spcFirstLastPara="1" wrap="square" lIns="121900" tIns="121900" rIns="121900" bIns="121900" anchor="ctr" anchorCtr="0">
            <a:noAutofit/>
          </a:bodyPr>
          <a:lstStyle/>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Proposal sent to</a:t>
            </a:r>
            <a:endParaRPr sz="1400" b="1" i="1" dirty="0">
              <a:solidFill>
                <a:schemeClr val="accent1"/>
              </a:solidFill>
              <a:latin typeface="Calibri" panose="020F0502020204030204" pitchFamily="34" charset="0"/>
              <a:cs typeface="Calibri" panose="020F0502020204030204" pitchFamily="34" charset="0"/>
            </a:endParaRPr>
          </a:p>
        </p:txBody>
      </p:sp>
      <p:sp>
        <p:nvSpPr>
          <p:cNvPr id="13" name="Google Shape;338;p37">
            <a:extLst>
              <a:ext uri="{FF2B5EF4-FFF2-40B4-BE49-F238E27FC236}">
                <a16:creationId xmlns:a16="http://schemas.microsoft.com/office/drawing/2014/main" id="{092B5DCB-47C2-30B6-31CE-5BD2447DACBF}"/>
              </a:ext>
            </a:extLst>
          </p:cNvPr>
          <p:cNvSpPr txBox="1"/>
          <p:nvPr/>
        </p:nvSpPr>
        <p:spPr>
          <a:xfrm rot="830">
            <a:off x="5263187" y="1586920"/>
            <a:ext cx="2591636" cy="195812"/>
          </a:xfrm>
          <a:prstGeom prst="rect">
            <a:avLst/>
          </a:prstGeom>
          <a:noFill/>
          <a:ln>
            <a:noFill/>
          </a:ln>
        </p:spPr>
        <p:txBody>
          <a:bodyPr spcFirstLastPara="1" wrap="square" lIns="121900" tIns="121900" rIns="121900" bIns="121900" anchor="ctr" anchorCtr="0">
            <a:noAutofit/>
          </a:bodyPr>
          <a:lstStyle/>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Council working groups negotiations</a:t>
            </a:r>
            <a:endParaRPr sz="1400" b="1" i="1" dirty="0">
              <a:solidFill>
                <a:schemeClr val="accent1"/>
              </a:solidFill>
              <a:latin typeface="Calibri" panose="020F0502020204030204" pitchFamily="34" charset="0"/>
              <a:cs typeface="Calibri" panose="020F0502020204030204" pitchFamily="34" charset="0"/>
            </a:endParaRPr>
          </a:p>
        </p:txBody>
      </p:sp>
      <p:graphicFrame>
        <p:nvGraphicFramePr>
          <p:cNvPr id="15" name="Diagramme 1">
            <a:extLst>
              <a:ext uri="{FF2B5EF4-FFF2-40B4-BE49-F238E27FC236}">
                <a16:creationId xmlns:a16="http://schemas.microsoft.com/office/drawing/2014/main" id="{C68F7992-F8D8-2E63-4FF6-B58DDB43A60D}"/>
              </a:ext>
            </a:extLst>
          </p:cNvPr>
          <p:cNvGraphicFramePr/>
          <p:nvPr>
            <p:extLst>
              <p:ext uri="{D42A27DB-BD31-4B8C-83A1-F6EECF244321}">
                <p14:modId xmlns:p14="http://schemas.microsoft.com/office/powerpoint/2010/main" val="462266533"/>
              </p:ext>
            </p:extLst>
          </p:nvPr>
        </p:nvGraphicFramePr>
        <p:xfrm>
          <a:off x="1351612" y="5351247"/>
          <a:ext cx="10696456" cy="9080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7" name="Google Shape;336;p37">
            <a:extLst>
              <a:ext uri="{FF2B5EF4-FFF2-40B4-BE49-F238E27FC236}">
                <a16:creationId xmlns:a16="http://schemas.microsoft.com/office/drawing/2014/main" id="{0DF7F1C6-6F79-7476-9094-64765C11AEDA}"/>
              </a:ext>
            </a:extLst>
          </p:cNvPr>
          <p:cNvSpPr txBox="1"/>
          <p:nvPr/>
        </p:nvSpPr>
        <p:spPr>
          <a:xfrm>
            <a:off x="2301767" y="3003772"/>
            <a:ext cx="1408018" cy="815360"/>
          </a:xfrm>
          <a:prstGeom prst="rect">
            <a:avLst/>
          </a:prstGeom>
          <a:noFill/>
          <a:ln>
            <a:noFill/>
          </a:ln>
        </p:spPr>
        <p:txBody>
          <a:bodyPr spcFirstLastPara="1" wrap="square" lIns="121900" tIns="121900" rIns="121900" bIns="121900" anchor="ctr" anchorCtr="0">
            <a:noAutofit/>
          </a:bodyPr>
          <a:lstStyle/>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EU Pharmaceutical Package proposal</a:t>
            </a:r>
            <a:endParaRPr sz="1400" b="1" i="1" dirty="0">
              <a:solidFill>
                <a:schemeClr val="accent1"/>
              </a:solidFill>
              <a:latin typeface="Calibri" panose="020F0502020204030204" pitchFamily="34" charset="0"/>
              <a:cs typeface="Calibri" panose="020F0502020204030204" pitchFamily="34" charset="0"/>
            </a:endParaRPr>
          </a:p>
        </p:txBody>
      </p:sp>
      <p:sp>
        <p:nvSpPr>
          <p:cNvPr id="18" name="Arrow: Right 17">
            <a:extLst>
              <a:ext uri="{FF2B5EF4-FFF2-40B4-BE49-F238E27FC236}">
                <a16:creationId xmlns:a16="http://schemas.microsoft.com/office/drawing/2014/main" id="{EB518DED-E839-085B-5FC6-163FB68F1767}"/>
              </a:ext>
            </a:extLst>
          </p:cNvPr>
          <p:cNvSpPr/>
          <p:nvPr/>
        </p:nvSpPr>
        <p:spPr>
          <a:xfrm>
            <a:off x="5390118" y="4610619"/>
            <a:ext cx="2526085" cy="428725"/>
          </a:xfrm>
          <a:prstGeom prst="rightArrow">
            <a:avLst/>
          </a:prstGeom>
          <a:solidFill>
            <a:schemeClr val="tx1"/>
          </a:solidFill>
          <a:ln>
            <a:noFill/>
          </a:ln>
        </p:spPr>
        <p:txBody>
          <a:bodyPr spcFirstLastPara="1" wrap="square" lIns="121900" tIns="121900" rIns="121900" bIns="121900" anchor="ctr" anchorCtr="0">
            <a:noAutofit/>
          </a:bodyPr>
          <a:lstStyle/>
          <a:p>
            <a:endParaRPr lang="nl-BE" sz="2400">
              <a:solidFill>
                <a:srgbClr val="000000"/>
              </a:solidFill>
              <a:latin typeface="Arial"/>
              <a:cs typeface="Arial"/>
            </a:endParaRPr>
          </a:p>
        </p:txBody>
      </p:sp>
      <p:sp>
        <p:nvSpPr>
          <p:cNvPr id="19" name="Google Shape;330;p37">
            <a:extLst>
              <a:ext uri="{FF2B5EF4-FFF2-40B4-BE49-F238E27FC236}">
                <a16:creationId xmlns:a16="http://schemas.microsoft.com/office/drawing/2014/main" id="{AECB6BEC-56E2-FF01-5FFC-82981D51EEA5}"/>
              </a:ext>
            </a:extLst>
          </p:cNvPr>
          <p:cNvSpPr txBox="1"/>
          <p:nvPr/>
        </p:nvSpPr>
        <p:spPr>
          <a:xfrm>
            <a:off x="7812991" y="4445061"/>
            <a:ext cx="1923927" cy="892512"/>
          </a:xfrm>
          <a:prstGeom prst="rect">
            <a:avLst/>
          </a:prstGeom>
          <a:noFill/>
          <a:ln>
            <a:noFill/>
          </a:ln>
        </p:spPr>
        <p:txBody>
          <a:bodyPr spcFirstLastPara="1" wrap="square" lIns="121900" tIns="121900" rIns="121900" bIns="121900" anchor="t" anchorCtr="0">
            <a:spAutoFit/>
          </a:bodyPr>
          <a:lstStyle/>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European Parliament</a:t>
            </a:r>
          </a:p>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Position on the Pharma Package</a:t>
            </a:r>
            <a:endParaRPr sz="1400" b="1" i="1" dirty="0">
              <a:solidFill>
                <a:schemeClr val="accent1"/>
              </a:solidFill>
              <a:latin typeface="Calibri" panose="020F0502020204030204" pitchFamily="34" charset="0"/>
              <a:cs typeface="Calibri" panose="020F0502020204030204" pitchFamily="34" charset="0"/>
            </a:endParaRPr>
          </a:p>
        </p:txBody>
      </p:sp>
      <p:sp>
        <p:nvSpPr>
          <p:cNvPr id="20" name="Arrow: Right 19">
            <a:extLst>
              <a:ext uri="{FF2B5EF4-FFF2-40B4-BE49-F238E27FC236}">
                <a16:creationId xmlns:a16="http://schemas.microsoft.com/office/drawing/2014/main" id="{5F9A2B1A-8641-8D33-6E51-27B08C22EFCC}"/>
              </a:ext>
            </a:extLst>
          </p:cNvPr>
          <p:cNvSpPr/>
          <p:nvPr/>
        </p:nvSpPr>
        <p:spPr>
          <a:xfrm>
            <a:off x="5235259" y="1843759"/>
            <a:ext cx="2756135" cy="428725"/>
          </a:xfrm>
          <a:prstGeom prst="rightArrow">
            <a:avLst>
              <a:gd name="adj1" fmla="val 50000"/>
              <a:gd name="adj2" fmla="val 50000"/>
            </a:avLst>
          </a:prstGeom>
          <a:solidFill>
            <a:schemeClr val="tx1"/>
          </a:solidFill>
          <a:ln>
            <a:noFill/>
          </a:ln>
        </p:spPr>
        <p:txBody>
          <a:bodyPr spcFirstLastPara="1" wrap="square" lIns="121900" tIns="121900" rIns="121900" bIns="121900" anchor="ctr" anchorCtr="0">
            <a:noAutofit/>
          </a:bodyPr>
          <a:lstStyle/>
          <a:p>
            <a:endParaRPr lang="nl-BE" sz="2400">
              <a:solidFill>
                <a:srgbClr val="000000"/>
              </a:solidFill>
              <a:latin typeface="Arial"/>
              <a:cs typeface="Arial"/>
            </a:endParaRPr>
          </a:p>
        </p:txBody>
      </p:sp>
      <p:sp>
        <p:nvSpPr>
          <p:cNvPr id="21" name="Google Shape;330;p37">
            <a:extLst>
              <a:ext uri="{FF2B5EF4-FFF2-40B4-BE49-F238E27FC236}">
                <a16:creationId xmlns:a16="http://schemas.microsoft.com/office/drawing/2014/main" id="{5D643107-5121-F528-A229-F91E212AC32F}"/>
              </a:ext>
            </a:extLst>
          </p:cNvPr>
          <p:cNvSpPr txBox="1"/>
          <p:nvPr/>
        </p:nvSpPr>
        <p:spPr>
          <a:xfrm>
            <a:off x="7897073" y="1707958"/>
            <a:ext cx="1923927" cy="677068"/>
          </a:xfrm>
          <a:prstGeom prst="rect">
            <a:avLst/>
          </a:prstGeom>
          <a:noFill/>
          <a:ln>
            <a:noFill/>
          </a:ln>
        </p:spPr>
        <p:txBody>
          <a:bodyPr spcFirstLastPara="1" wrap="square" lIns="121900" tIns="121900" rIns="121900" bIns="121900" anchor="t" anchorCtr="0">
            <a:spAutoFit/>
          </a:bodyPr>
          <a:lstStyle/>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Council Position on the Pharma Package</a:t>
            </a:r>
            <a:endParaRPr sz="1400" b="1" i="1" dirty="0">
              <a:solidFill>
                <a:schemeClr val="accent1"/>
              </a:solidFill>
              <a:latin typeface="Calibri" panose="020F0502020204030204" pitchFamily="34" charset="0"/>
              <a:cs typeface="Calibri" panose="020F0502020204030204" pitchFamily="34" charset="0"/>
            </a:endParaRPr>
          </a:p>
        </p:txBody>
      </p:sp>
      <p:cxnSp>
        <p:nvCxnSpPr>
          <p:cNvPr id="22" name="Connector: Elbow 21">
            <a:extLst>
              <a:ext uri="{FF2B5EF4-FFF2-40B4-BE49-F238E27FC236}">
                <a16:creationId xmlns:a16="http://schemas.microsoft.com/office/drawing/2014/main" id="{22173155-E9B2-6303-B970-1FDD032FDB6F}"/>
              </a:ext>
            </a:extLst>
          </p:cNvPr>
          <p:cNvCxnSpPr>
            <a:cxnSpLocks/>
            <a:stCxn id="21" idx="3"/>
            <a:endCxn id="8" idx="0"/>
          </p:cNvCxnSpPr>
          <p:nvPr/>
        </p:nvCxnSpPr>
        <p:spPr>
          <a:xfrm>
            <a:off x="9821000" y="2046492"/>
            <a:ext cx="194553" cy="69377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C26776D7-8C1A-BBA1-1646-2460180449C7}"/>
              </a:ext>
            </a:extLst>
          </p:cNvPr>
          <p:cNvCxnSpPr>
            <a:cxnSpLocks/>
            <a:stCxn id="19" idx="3"/>
            <a:endCxn id="8" idx="2"/>
          </p:cNvCxnSpPr>
          <p:nvPr/>
        </p:nvCxnSpPr>
        <p:spPr>
          <a:xfrm flipV="1">
            <a:off x="9736918" y="4063661"/>
            <a:ext cx="278635" cy="8276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2DD5E5B8-D165-9307-B85A-6B67FEFEDC76}"/>
              </a:ext>
            </a:extLst>
          </p:cNvPr>
          <p:cNvCxnSpPr>
            <a:cxnSpLocks/>
            <a:stCxn id="17" idx="0"/>
            <a:endCxn id="12" idx="1"/>
          </p:cNvCxnSpPr>
          <p:nvPr/>
        </p:nvCxnSpPr>
        <p:spPr>
          <a:xfrm rot="5400000" flipH="1" flipV="1">
            <a:off x="2643353" y="2321145"/>
            <a:ext cx="1045050" cy="32020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3D773593-05CF-FBDF-3B81-2C5815D1E6ED}"/>
              </a:ext>
            </a:extLst>
          </p:cNvPr>
          <p:cNvCxnSpPr>
            <a:cxnSpLocks/>
            <a:stCxn id="17" idx="2"/>
            <a:endCxn id="6" idx="1"/>
          </p:cNvCxnSpPr>
          <p:nvPr/>
        </p:nvCxnSpPr>
        <p:spPr>
          <a:xfrm rot="16200000" flipH="1">
            <a:off x="3133253" y="3691655"/>
            <a:ext cx="1009761" cy="126471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Google Shape;333;p37">
            <a:extLst>
              <a:ext uri="{FF2B5EF4-FFF2-40B4-BE49-F238E27FC236}">
                <a16:creationId xmlns:a16="http://schemas.microsoft.com/office/drawing/2014/main" id="{D55B5EEC-4A63-0225-B076-3FCC9FF3D74C}"/>
              </a:ext>
            </a:extLst>
          </p:cNvPr>
          <p:cNvSpPr/>
          <p:nvPr/>
        </p:nvSpPr>
        <p:spPr>
          <a:xfrm rot="-5400000">
            <a:off x="1967522" y="3068550"/>
            <a:ext cx="166281" cy="708565"/>
          </a:xfrm>
          <a:prstGeom prst="downArrow">
            <a:avLst>
              <a:gd name="adj1" fmla="val 50000"/>
              <a:gd name="adj2" fmla="val 50000"/>
            </a:avLst>
          </a:prstGeom>
          <a:solidFill>
            <a:schemeClr val="tx1"/>
          </a:solidFill>
          <a:ln>
            <a:noFill/>
          </a:ln>
        </p:spPr>
        <p:txBody>
          <a:bodyPr spcFirstLastPara="1" wrap="square" lIns="121900" tIns="121900" rIns="121900" bIns="121900" anchor="ctr" anchorCtr="0">
            <a:noAutofit/>
          </a:bodyPr>
          <a:lstStyle/>
          <a:p>
            <a:endParaRPr sz="2400"/>
          </a:p>
        </p:txBody>
      </p:sp>
      <p:sp>
        <p:nvSpPr>
          <p:cNvPr id="28" name="Google Shape;336;p37">
            <a:extLst>
              <a:ext uri="{FF2B5EF4-FFF2-40B4-BE49-F238E27FC236}">
                <a16:creationId xmlns:a16="http://schemas.microsoft.com/office/drawing/2014/main" id="{877B2BB0-AC37-3841-56EE-CB9D430ED5C9}"/>
              </a:ext>
            </a:extLst>
          </p:cNvPr>
          <p:cNvSpPr txBox="1"/>
          <p:nvPr/>
        </p:nvSpPr>
        <p:spPr>
          <a:xfrm>
            <a:off x="3157000" y="5030312"/>
            <a:ext cx="943501" cy="162901"/>
          </a:xfrm>
          <a:prstGeom prst="rect">
            <a:avLst/>
          </a:prstGeom>
          <a:noFill/>
          <a:ln>
            <a:noFill/>
          </a:ln>
        </p:spPr>
        <p:txBody>
          <a:bodyPr spcFirstLastPara="1" wrap="square" lIns="121900" tIns="121900" rIns="121900" bIns="121900" anchor="ctr" anchorCtr="0">
            <a:noAutofit/>
          </a:bodyPr>
          <a:lstStyle/>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Proposal sent to</a:t>
            </a:r>
            <a:endParaRPr sz="1400" b="1" i="1" dirty="0">
              <a:solidFill>
                <a:schemeClr val="accent1"/>
              </a:solidFill>
              <a:latin typeface="Calibri" panose="020F0502020204030204" pitchFamily="34" charset="0"/>
              <a:cs typeface="Calibri" panose="020F0502020204030204" pitchFamily="34" charset="0"/>
            </a:endParaRPr>
          </a:p>
        </p:txBody>
      </p:sp>
      <p:sp>
        <p:nvSpPr>
          <p:cNvPr id="29" name="Google Shape;338;p37">
            <a:extLst>
              <a:ext uri="{FF2B5EF4-FFF2-40B4-BE49-F238E27FC236}">
                <a16:creationId xmlns:a16="http://schemas.microsoft.com/office/drawing/2014/main" id="{AC72E377-0F51-1741-386C-20FA28CD9B40}"/>
              </a:ext>
            </a:extLst>
          </p:cNvPr>
          <p:cNvSpPr txBox="1"/>
          <p:nvPr/>
        </p:nvSpPr>
        <p:spPr>
          <a:xfrm rot="830">
            <a:off x="5386323" y="4993964"/>
            <a:ext cx="2345365" cy="214469"/>
          </a:xfrm>
          <a:prstGeom prst="rect">
            <a:avLst/>
          </a:prstGeom>
          <a:noFill/>
          <a:ln>
            <a:noFill/>
          </a:ln>
        </p:spPr>
        <p:txBody>
          <a:bodyPr spcFirstLastPara="1" wrap="square" lIns="121900" tIns="121900" rIns="121900" bIns="121900" anchor="ctr" anchorCtr="0">
            <a:noAutofit/>
          </a:bodyPr>
          <a:lstStyle/>
          <a:p>
            <a:pPr algn="ctr">
              <a:buClr>
                <a:srgbClr val="000000"/>
              </a:buClr>
              <a:buSzPts val="1400"/>
            </a:pPr>
            <a:r>
              <a:rPr lang="fr-FR" sz="1400" b="1" i="1" dirty="0">
                <a:solidFill>
                  <a:schemeClr val="accent1"/>
                </a:solidFill>
                <a:latin typeface="Calibri" panose="020F0502020204030204" pitchFamily="34" charset="0"/>
                <a:cs typeface="Calibri" panose="020F0502020204030204" pitchFamily="34" charset="0"/>
              </a:rPr>
              <a:t>EP Committee </a:t>
            </a:r>
            <a:r>
              <a:rPr lang="fr-FR" sz="1400" b="1" i="1" dirty="0" err="1">
                <a:solidFill>
                  <a:schemeClr val="accent1"/>
                </a:solidFill>
                <a:latin typeface="Calibri" panose="020F0502020204030204" pitchFamily="34" charset="0"/>
                <a:cs typeface="Calibri" panose="020F0502020204030204" pitchFamily="34" charset="0"/>
              </a:rPr>
              <a:t>negotiations</a:t>
            </a:r>
            <a:endParaRPr lang="fr-FR" sz="1400" b="1" i="1" dirty="0">
              <a:solidFill>
                <a:schemeClr val="accent1"/>
              </a:solidFill>
              <a:latin typeface="Calibri" panose="020F0502020204030204" pitchFamily="34" charset="0"/>
              <a:cs typeface="Calibri" panose="020F0502020204030204" pitchFamily="34" charset="0"/>
            </a:endParaRPr>
          </a:p>
        </p:txBody>
      </p:sp>
      <p:sp>
        <p:nvSpPr>
          <p:cNvPr id="31" name="Google Shape;336;p37">
            <a:extLst>
              <a:ext uri="{FF2B5EF4-FFF2-40B4-BE49-F238E27FC236}">
                <a16:creationId xmlns:a16="http://schemas.microsoft.com/office/drawing/2014/main" id="{CC6800BD-4E15-F050-13F3-B112C668F5F3}"/>
              </a:ext>
            </a:extLst>
          </p:cNvPr>
          <p:cNvSpPr txBox="1"/>
          <p:nvPr/>
        </p:nvSpPr>
        <p:spPr>
          <a:xfrm>
            <a:off x="4175824" y="3217932"/>
            <a:ext cx="1210473" cy="394800"/>
          </a:xfrm>
          <a:prstGeom prst="rect">
            <a:avLst/>
          </a:prstGeom>
          <a:noFill/>
          <a:ln>
            <a:noFill/>
          </a:ln>
        </p:spPr>
        <p:txBody>
          <a:bodyPr spcFirstLastPara="1" wrap="square" lIns="121900" tIns="121900" rIns="121900" bIns="121900" anchor="ctr" anchorCtr="0">
            <a:noAutofit/>
          </a:bodyPr>
          <a:lstStyle/>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Consultation</a:t>
            </a:r>
            <a:endParaRPr sz="1400" b="1" i="1" dirty="0">
              <a:solidFill>
                <a:schemeClr val="accent1"/>
              </a:solidFill>
              <a:latin typeface="Calibri" panose="020F0502020204030204" pitchFamily="34" charset="0"/>
              <a:cs typeface="Calibri" panose="020F0502020204030204" pitchFamily="34" charset="0"/>
            </a:endParaRPr>
          </a:p>
        </p:txBody>
      </p:sp>
      <p:sp>
        <p:nvSpPr>
          <p:cNvPr id="32" name="Google Shape;333;p37">
            <a:extLst>
              <a:ext uri="{FF2B5EF4-FFF2-40B4-BE49-F238E27FC236}">
                <a16:creationId xmlns:a16="http://schemas.microsoft.com/office/drawing/2014/main" id="{E519A110-E7F1-321B-2369-56FB3DBA41AF}"/>
              </a:ext>
            </a:extLst>
          </p:cNvPr>
          <p:cNvSpPr/>
          <p:nvPr/>
        </p:nvSpPr>
        <p:spPr>
          <a:xfrm rot="-5400000">
            <a:off x="3702173" y="3269464"/>
            <a:ext cx="163088" cy="309931"/>
          </a:xfrm>
          <a:prstGeom prst="downArrow">
            <a:avLst>
              <a:gd name="adj1" fmla="val 50000"/>
              <a:gd name="adj2" fmla="val 50000"/>
            </a:avLst>
          </a:prstGeom>
          <a:solidFill>
            <a:schemeClr val="tx1"/>
          </a:solidFill>
          <a:ln>
            <a:noFill/>
          </a:ln>
        </p:spPr>
        <p:txBody>
          <a:bodyPr spcFirstLastPara="1" wrap="square" lIns="121900" tIns="121900" rIns="121900" bIns="121900" anchor="ctr" anchorCtr="0">
            <a:noAutofit/>
          </a:bodyPr>
          <a:lstStyle/>
          <a:p>
            <a:endParaRPr sz="2400"/>
          </a:p>
        </p:txBody>
      </p:sp>
      <p:sp>
        <p:nvSpPr>
          <p:cNvPr id="39" name="Google Shape;342;p37">
            <a:extLst>
              <a:ext uri="{FF2B5EF4-FFF2-40B4-BE49-F238E27FC236}">
                <a16:creationId xmlns:a16="http://schemas.microsoft.com/office/drawing/2014/main" id="{EF8BEBFE-804F-C737-09B9-803C7985EE10}"/>
              </a:ext>
            </a:extLst>
          </p:cNvPr>
          <p:cNvSpPr txBox="1"/>
          <p:nvPr/>
        </p:nvSpPr>
        <p:spPr>
          <a:xfrm>
            <a:off x="11150861" y="3174033"/>
            <a:ext cx="1038811" cy="461624"/>
          </a:xfrm>
          <a:prstGeom prst="rect">
            <a:avLst/>
          </a:prstGeom>
          <a:noFill/>
          <a:ln>
            <a:noFill/>
          </a:ln>
        </p:spPr>
        <p:txBody>
          <a:bodyPr spcFirstLastPara="1" wrap="square" lIns="121900" tIns="121900" rIns="121900" bIns="121900" anchor="t" anchorCtr="0">
            <a:spAutoFit/>
          </a:bodyPr>
          <a:lstStyle/>
          <a:p>
            <a:pPr algn="ctr">
              <a:buClr>
                <a:srgbClr val="000000"/>
              </a:buClr>
              <a:buSzPts val="1400"/>
            </a:pPr>
            <a:r>
              <a:rPr lang="en" sz="1400" b="1" i="1" dirty="0">
                <a:solidFill>
                  <a:schemeClr val="accent1"/>
                </a:solidFill>
                <a:latin typeface="Calibri" panose="020F0502020204030204" pitchFamily="34" charset="0"/>
                <a:cs typeface="Calibri" panose="020F0502020204030204" pitchFamily="34" charset="0"/>
              </a:rPr>
              <a:t>Adoption</a:t>
            </a:r>
            <a:endParaRPr sz="1400" b="1" i="1" dirty="0">
              <a:solidFill>
                <a:schemeClr val="accent1"/>
              </a:solidFill>
              <a:latin typeface="Calibri" panose="020F0502020204030204" pitchFamily="34" charset="0"/>
              <a:cs typeface="Calibri" panose="020F0502020204030204" pitchFamily="34" charset="0"/>
            </a:endParaRPr>
          </a:p>
        </p:txBody>
      </p:sp>
      <p:pic>
        <p:nvPicPr>
          <p:cNvPr id="1026" name="Picture 2" descr="AmCham EU | American Chamber of Commerce to the European ...">
            <a:extLst>
              <a:ext uri="{FF2B5EF4-FFF2-40B4-BE49-F238E27FC236}">
                <a16:creationId xmlns:a16="http://schemas.microsoft.com/office/drawing/2014/main" id="{A9D9059A-0D7B-2064-1711-B6A89A77060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51942" y="3134528"/>
            <a:ext cx="939011" cy="410328"/>
          </a:xfrm>
          <a:prstGeom prst="rect">
            <a:avLst/>
          </a:prstGeom>
          <a:noFill/>
          <a:extLst>
            <a:ext uri="{909E8E84-426E-40DD-AFC4-6F175D3DCCD1}">
              <a14:hiddenFill xmlns:a14="http://schemas.microsoft.com/office/drawing/2010/main">
                <a:solidFill>
                  <a:srgbClr val="FFFFFF"/>
                </a:solidFill>
              </a14:hiddenFill>
            </a:ext>
          </a:extLst>
        </p:spPr>
      </p:pic>
      <p:sp>
        <p:nvSpPr>
          <p:cNvPr id="43" name="Oval 42">
            <a:extLst>
              <a:ext uri="{FF2B5EF4-FFF2-40B4-BE49-F238E27FC236}">
                <a16:creationId xmlns:a16="http://schemas.microsoft.com/office/drawing/2014/main" id="{38B1A88D-ADC0-B7A1-5A60-2FCB21888381}"/>
              </a:ext>
            </a:extLst>
          </p:cNvPr>
          <p:cNvSpPr/>
          <p:nvPr/>
        </p:nvSpPr>
        <p:spPr>
          <a:xfrm>
            <a:off x="9913813" y="5759888"/>
            <a:ext cx="90808" cy="9080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TextBox 43">
            <a:extLst>
              <a:ext uri="{FF2B5EF4-FFF2-40B4-BE49-F238E27FC236}">
                <a16:creationId xmlns:a16="http://schemas.microsoft.com/office/drawing/2014/main" id="{5B26B579-6093-BEBB-C3D6-30661C31E33E}"/>
              </a:ext>
            </a:extLst>
          </p:cNvPr>
          <p:cNvSpPr txBox="1"/>
          <p:nvPr/>
        </p:nvSpPr>
        <p:spPr>
          <a:xfrm>
            <a:off x="9277020" y="5342625"/>
            <a:ext cx="1477065" cy="979627"/>
          </a:xfrm>
          <a:prstGeom prst="rect">
            <a:avLst/>
          </a:prstGeom>
          <a:noFill/>
        </p:spPr>
        <p:txBody>
          <a:bodyPr wrap="square" rtlCol="0">
            <a:spAutoFit/>
          </a:bodyPr>
          <a:lstStyle/>
          <a:p>
            <a:pPr algn="ctr"/>
            <a:r>
              <a:rPr lang="en-GB" sz="1300" b="1" dirty="0">
                <a:solidFill>
                  <a:srgbClr val="00205B">
                    <a:hueOff val="0"/>
                    <a:satOff val="0"/>
                    <a:lumOff val="0"/>
                    <a:alphaOff val="0"/>
                  </a:srgbClr>
                </a:solidFill>
                <a:latin typeface="Calibri" panose="020F0502020204030204" pitchFamily="34" charset="0"/>
                <a:cs typeface="Calibri" panose="020F0502020204030204" pitchFamily="34" charset="0"/>
              </a:rPr>
              <a:t>6-9 June</a:t>
            </a:r>
            <a:r>
              <a:rPr lang="en-GB" sz="1300" b="1" dirty="0">
                <a:solidFill>
                  <a:srgbClr val="000000">
                    <a:hueOff val="0"/>
                    <a:satOff val="0"/>
                    <a:lumOff val="0"/>
                    <a:alphaOff val="0"/>
                  </a:srgbClr>
                </a:solidFill>
                <a:latin typeface="Calibri" panose="020F0502020204030204" pitchFamily="34" charset="0"/>
                <a:cs typeface="Calibri" panose="020F0502020204030204" pitchFamily="34" charset="0"/>
              </a:rPr>
              <a:t> </a:t>
            </a:r>
            <a:r>
              <a:rPr lang="en-GB" sz="1300" b="1" dirty="0">
                <a:solidFill>
                  <a:srgbClr val="00205B">
                    <a:hueOff val="0"/>
                    <a:satOff val="0"/>
                    <a:lumOff val="0"/>
                    <a:alphaOff val="0"/>
                  </a:srgbClr>
                </a:solidFill>
                <a:latin typeface="Calibri" panose="020F0502020204030204" pitchFamily="34" charset="0"/>
                <a:cs typeface="Calibri" panose="020F0502020204030204" pitchFamily="34" charset="0"/>
              </a:rPr>
              <a:t>2024</a:t>
            </a:r>
          </a:p>
          <a:p>
            <a:pPr algn="ctr"/>
            <a:endParaRPr lang="en-GB" sz="933" b="1" dirty="0">
              <a:solidFill>
                <a:srgbClr val="000000">
                  <a:hueOff val="0"/>
                  <a:satOff val="0"/>
                  <a:lumOff val="0"/>
                  <a:alphaOff val="0"/>
                </a:srgbClr>
              </a:solidFill>
              <a:latin typeface="Calibri" panose="020F0502020204030204" pitchFamily="34" charset="0"/>
              <a:cs typeface="Calibri" panose="020F0502020204030204" pitchFamily="34" charset="0"/>
            </a:endParaRPr>
          </a:p>
          <a:p>
            <a:pPr algn="ctr"/>
            <a:r>
              <a:rPr lang="en-GB" sz="933" b="1" dirty="0">
                <a:solidFill>
                  <a:srgbClr val="000000">
                    <a:hueOff val="0"/>
                    <a:satOff val="0"/>
                    <a:lumOff val="0"/>
                    <a:alphaOff val="0"/>
                  </a:srgbClr>
                </a:solidFill>
                <a:latin typeface="Calibri" panose="020F0502020204030204" pitchFamily="34" charset="0"/>
                <a:cs typeface="Calibri" panose="020F0502020204030204" pitchFamily="34" charset="0"/>
              </a:rPr>
              <a:t> </a:t>
            </a:r>
          </a:p>
          <a:p>
            <a:pPr algn="ctr"/>
            <a:r>
              <a:rPr lang="en-GB" sz="1300" b="1" dirty="0">
                <a:solidFill>
                  <a:srgbClr val="00205B">
                    <a:hueOff val="0"/>
                    <a:satOff val="0"/>
                    <a:lumOff val="0"/>
                    <a:alphaOff val="0"/>
                  </a:srgbClr>
                </a:solidFill>
                <a:latin typeface="Calibri" panose="020F0502020204030204" pitchFamily="34" charset="0"/>
                <a:cs typeface="Calibri" panose="020F0502020204030204" pitchFamily="34" charset="0"/>
              </a:rPr>
              <a:t>European elections</a:t>
            </a:r>
          </a:p>
        </p:txBody>
      </p:sp>
      <p:sp>
        <p:nvSpPr>
          <p:cNvPr id="2" name="Google Shape;333;p37">
            <a:extLst>
              <a:ext uri="{FF2B5EF4-FFF2-40B4-BE49-F238E27FC236}">
                <a16:creationId xmlns:a16="http://schemas.microsoft.com/office/drawing/2014/main" id="{ED35B410-2803-D104-D748-6F74C65C70C7}"/>
              </a:ext>
            </a:extLst>
          </p:cNvPr>
          <p:cNvSpPr/>
          <p:nvPr/>
        </p:nvSpPr>
        <p:spPr>
          <a:xfrm rot="10800000">
            <a:off x="6765496" y="2378170"/>
            <a:ext cx="131180" cy="638504"/>
          </a:xfrm>
          <a:prstGeom prst="downArrow">
            <a:avLst>
              <a:gd name="adj1" fmla="val 50000"/>
              <a:gd name="adj2" fmla="val 50000"/>
            </a:avLst>
          </a:prstGeom>
          <a:solidFill>
            <a:schemeClr val="tx1"/>
          </a:solidFill>
          <a:ln>
            <a:noFill/>
          </a:ln>
        </p:spPr>
        <p:txBody>
          <a:bodyPr spcFirstLastPara="1" wrap="square" lIns="121900" tIns="121900" rIns="121900" bIns="121900" anchor="ctr" anchorCtr="0">
            <a:noAutofit/>
          </a:bodyPr>
          <a:lstStyle/>
          <a:p>
            <a:endParaRPr sz="2400"/>
          </a:p>
        </p:txBody>
      </p:sp>
      <p:sp>
        <p:nvSpPr>
          <p:cNvPr id="14" name="Google Shape;333;p37">
            <a:extLst>
              <a:ext uri="{FF2B5EF4-FFF2-40B4-BE49-F238E27FC236}">
                <a16:creationId xmlns:a16="http://schemas.microsoft.com/office/drawing/2014/main" id="{FADA82BB-B733-6D58-27F1-5A2701428A7B}"/>
              </a:ext>
            </a:extLst>
          </p:cNvPr>
          <p:cNvSpPr/>
          <p:nvPr/>
        </p:nvSpPr>
        <p:spPr>
          <a:xfrm>
            <a:off x="6775836" y="3790689"/>
            <a:ext cx="131180" cy="638504"/>
          </a:xfrm>
          <a:prstGeom prst="downArrow">
            <a:avLst>
              <a:gd name="adj1" fmla="val 50000"/>
              <a:gd name="adj2" fmla="val 50000"/>
            </a:avLst>
          </a:prstGeom>
          <a:solidFill>
            <a:schemeClr val="tx1"/>
          </a:solidFill>
          <a:ln>
            <a:noFill/>
          </a:ln>
        </p:spPr>
        <p:txBody>
          <a:bodyPr spcFirstLastPara="1" wrap="square" lIns="121900" tIns="121900" rIns="121900" bIns="121900" anchor="ctr" anchorCtr="0">
            <a:noAutofit/>
          </a:bodyPr>
          <a:lstStyle/>
          <a:p>
            <a:endParaRPr sz="2400"/>
          </a:p>
        </p:txBody>
      </p:sp>
      <p:pic>
        <p:nvPicPr>
          <p:cNvPr id="16" name="Picture 2" descr="AmChams in Europe | LinkedIn">
            <a:extLst>
              <a:ext uri="{FF2B5EF4-FFF2-40B4-BE49-F238E27FC236}">
                <a16:creationId xmlns:a16="http://schemas.microsoft.com/office/drawing/2014/main" id="{50F9F2B7-3793-D057-2B0D-45628B2AD80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89168" y="2936680"/>
            <a:ext cx="760844" cy="76084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AEE08ADB-59FA-FED5-55BE-C38A3560C249}"/>
              </a:ext>
            </a:extLst>
          </p:cNvPr>
          <p:cNvSpPr txBox="1"/>
          <p:nvPr/>
        </p:nvSpPr>
        <p:spPr>
          <a:xfrm>
            <a:off x="494936" y="5953351"/>
            <a:ext cx="2272527" cy="796277"/>
          </a:xfrm>
          <a:prstGeom prst="rect">
            <a:avLst/>
          </a:prstGeom>
          <a:solidFill>
            <a:schemeClr val="bg1"/>
          </a:solidFill>
          <a:ln>
            <a:solidFill>
              <a:schemeClr val="bg1"/>
            </a:solidFill>
          </a:ln>
        </p:spPr>
        <p:txBody>
          <a:bodyPr wrap="square" rtlCol="0">
            <a:spAutoFit/>
          </a:bodyPr>
          <a:lstStyle/>
          <a:p>
            <a:endParaRPr lang="en-GB" dirty="0"/>
          </a:p>
        </p:txBody>
      </p:sp>
      <p:sp>
        <p:nvSpPr>
          <p:cNvPr id="40" name="Google Shape;336;p37">
            <a:extLst>
              <a:ext uri="{FF2B5EF4-FFF2-40B4-BE49-F238E27FC236}">
                <a16:creationId xmlns:a16="http://schemas.microsoft.com/office/drawing/2014/main" id="{22A9D19E-7E77-AFF3-37AE-4576DC203C0D}"/>
              </a:ext>
            </a:extLst>
          </p:cNvPr>
          <p:cNvSpPr txBox="1"/>
          <p:nvPr/>
        </p:nvSpPr>
        <p:spPr>
          <a:xfrm>
            <a:off x="-125452" y="5607892"/>
            <a:ext cx="1477064" cy="394800"/>
          </a:xfrm>
          <a:prstGeom prst="rect">
            <a:avLst/>
          </a:prstGeom>
          <a:noFill/>
          <a:ln>
            <a:noFill/>
          </a:ln>
        </p:spPr>
        <p:txBody>
          <a:bodyPr spcFirstLastPara="1" wrap="square" lIns="121900" tIns="121900" rIns="121900" bIns="121900" anchor="ctr" anchorCtr="0">
            <a:noAutofit/>
          </a:bodyPr>
          <a:lstStyle/>
          <a:p>
            <a:pPr algn="ctr">
              <a:buClr>
                <a:srgbClr val="000000"/>
              </a:buClr>
              <a:buSzPts val="1400"/>
            </a:pPr>
            <a:r>
              <a:rPr lang="en" sz="1300" b="1" i="1" dirty="0">
                <a:solidFill>
                  <a:schemeClr val="accent1"/>
                </a:solidFill>
                <a:latin typeface="Calibri" panose="020F0502020204030204" pitchFamily="34" charset="0"/>
                <a:cs typeface="Calibri" panose="020F0502020204030204" pitchFamily="34" charset="0"/>
              </a:rPr>
              <a:t>Tentative timing</a:t>
            </a:r>
            <a:endParaRPr sz="1300" b="1" i="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7840783"/>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a:t>
            </a:r>
            <a:r>
              <a:rPr lang="pl-PL" dirty="0"/>
              <a:t>are</a:t>
            </a:r>
            <a:r>
              <a:rPr lang="en-US" dirty="0"/>
              <a:t> </a:t>
            </a:r>
            <a:r>
              <a:rPr lang="en-US" dirty="0" err="1"/>
              <a:t>engag</a:t>
            </a:r>
            <a:r>
              <a:rPr lang="pl-PL" dirty="0"/>
              <a:t>ing</a:t>
            </a:r>
            <a:r>
              <a:rPr lang="en-US" dirty="0"/>
              <a:t> with policymakers </a:t>
            </a:r>
            <a:endParaRPr lang="en-GB" dirty="0"/>
          </a:p>
        </p:txBody>
      </p:sp>
      <p:sp>
        <p:nvSpPr>
          <p:cNvPr id="17" name="Content Placeholder 2">
            <a:extLst>
              <a:ext uri="{FF2B5EF4-FFF2-40B4-BE49-F238E27FC236}">
                <a16:creationId xmlns:a16="http://schemas.microsoft.com/office/drawing/2014/main" id="{8EC6DFAD-1B3B-1749-B1F8-C6F6773640A7}"/>
              </a:ext>
            </a:extLst>
          </p:cNvPr>
          <p:cNvSpPr txBox="1">
            <a:spLocks/>
          </p:cNvSpPr>
          <p:nvPr/>
        </p:nvSpPr>
        <p:spPr>
          <a:xfrm>
            <a:off x="839788" y="1699314"/>
            <a:ext cx="9609025" cy="435133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a:buNone/>
              <a:defRPr sz="2400" b="1" kern="1200">
                <a:solidFill>
                  <a:schemeClr val="tx1"/>
                </a:solidFill>
                <a:latin typeface="Calibri" charset="0"/>
                <a:ea typeface="Calibri" charset="0"/>
                <a:cs typeface="Calibri" charset="0"/>
              </a:defRPr>
            </a:lvl1pPr>
            <a:lvl2pPr marL="457200" indent="0" algn="l" defTabSz="914400" rtl="0" eaLnBrk="1" latinLnBrk="0" hangingPunct="1">
              <a:lnSpc>
                <a:spcPct val="90000"/>
              </a:lnSpc>
              <a:spcBef>
                <a:spcPts val="500"/>
              </a:spcBef>
              <a:buFont typeface="Arial"/>
              <a:buNone/>
              <a:defRPr sz="2000" b="1" kern="1200">
                <a:solidFill>
                  <a:schemeClr val="tx1"/>
                </a:solidFill>
                <a:latin typeface="Calibri" charset="0"/>
                <a:ea typeface="Calibri" charset="0"/>
                <a:cs typeface="Calibri" charset="0"/>
              </a:defRPr>
            </a:lvl2pPr>
            <a:lvl3pPr marL="914400" indent="0" algn="l" defTabSz="914400" rtl="0" eaLnBrk="1" latinLnBrk="0" hangingPunct="1">
              <a:lnSpc>
                <a:spcPct val="90000"/>
              </a:lnSpc>
              <a:spcBef>
                <a:spcPts val="500"/>
              </a:spcBef>
              <a:buFont typeface="Arial"/>
              <a:buNone/>
              <a:defRPr sz="1800" b="1" kern="1200">
                <a:solidFill>
                  <a:schemeClr val="tx1"/>
                </a:solidFill>
                <a:latin typeface="Calibri" charset="0"/>
                <a:ea typeface="Calibri" charset="0"/>
                <a:cs typeface="Calibri" charset="0"/>
              </a:defRPr>
            </a:lvl3pPr>
            <a:lvl4pPr marL="1371600" indent="0" algn="l" defTabSz="914400" rtl="0" eaLnBrk="1" latinLnBrk="0" hangingPunct="1">
              <a:lnSpc>
                <a:spcPct val="90000"/>
              </a:lnSpc>
              <a:spcBef>
                <a:spcPts val="500"/>
              </a:spcBef>
              <a:buFont typeface="Arial"/>
              <a:buNone/>
              <a:defRPr sz="1600" b="1" kern="1200">
                <a:solidFill>
                  <a:schemeClr val="tx1"/>
                </a:solidFill>
                <a:latin typeface="Calibri" charset="0"/>
                <a:ea typeface="Calibri" charset="0"/>
                <a:cs typeface="Calibri" charset="0"/>
              </a:defRPr>
            </a:lvl4pPr>
            <a:lvl5pPr marL="1828800" indent="0" algn="l" defTabSz="914400" rtl="0" eaLnBrk="1" latinLnBrk="0" hangingPunct="1">
              <a:lnSpc>
                <a:spcPct val="90000"/>
              </a:lnSpc>
              <a:spcBef>
                <a:spcPts val="500"/>
              </a:spcBef>
              <a:buFont typeface="Arial"/>
              <a:buNone/>
              <a:defRPr sz="1600" b="1" kern="1200">
                <a:solidFill>
                  <a:schemeClr val="tx1"/>
                </a:solidFill>
                <a:latin typeface="Calibri" charset="0"/>
                <a:ea typeface="Calibri" charset="0"/>
                <a:cs typeface="Calibri" charset="0"/>
              </a:defRPr>
            </a:lvl5pPr>
            <a:lvl6pPr marL="22860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b="1" kern="1200">
                <a:solidFill>
                  <a:schemeClr val="tx1"/>
                </a:solidFill>
                <a:latin typeface="+mn-lt"/>
                <a:ea typeface="+mn-ea"/>
                <a:cs typeface="+mn-cs"/>
              </a:defRPr>
            </a:lvl9pPr>
          </a:lstStyle>
          <a:p>
            <a:pPr marL="342900" indent="-342900">
              <a:buFont typeface="Arial" panose="020B0604020202020204" pitchFamily="34" charset="0"/>
              <a:buChar char="•"/>
            </a:pPr>
            <a:r>
              <a:rPr lang="pl-PL" b="0" dirty="0"/>
              <a:t>Meetings with Spanish </a:t>
            </a:r>
            <a:r>
              <a:rPr lang="en-US" b="0" dirty="0"/>
              <a:t>Permanent Representation and European Commission officials </a:t>
            </a:r>
          </a:p>
          <a:p>
            <a:pPr marL="342900" indent="-342900">
              <a:buFont typeface="Arial" panose="020B0604020202020204" pitchFamily="34" charset="0"/>
              <a:buChar char="•"/>
            </a:pPr>
            <a:r>
              <a:rPr lang="en-US" b="0" dirty="0"/>
              <a:t>Delegation to European Parliament Plenary in Strasbourg – meetings with 5 MEPs and 3 assistants</a:t>
            </a:r>
          </a:p>
          <a:p>
            <a:pPr marL="342900" indent="-342900">
              <a:buFont typeface="Arial" panose="020B0604020202020204" pitchFamily="34" charset="0"/>
              <a:buChar char="•"/>
            </a:pPr>
            <a:r>
              <a:rPr lang="en-US" b="0" dirty="0"/>
              <a:t>Initial reactive statement and planned response to EC public consultation</a:t>
            </a:r>
          </a:p>
          <a:p>
            <a:pPr marL="342900" indent="-342900">
              <a:buFont typeface="Arial" panose="020B0604020202020204" pitchFamily="34" charset="0"/>
              <a:buChar char="•"/>
            </a:pPr>
            <a:r>
              <a:rPr lang="en-US" b="0" dirty="0"/>
              <a:t>AmCham EU Plenary in September</a:t>
            </a:r>
          </a:p>
          <a:p>
            <a:pPr marL="342900" indent="-342900">
              <a:buFont typeface="Arial" panose="020B0604020202020204" pitchFamily="34" charset="0"/>
              <a:buChar char="•"/>
            </a:pPr>
            <a:r>
              <a:rPr lang="en-US" b="0" dirty="0"/>
              <a:t>Planned delegations to Member States  </a:t>
            </a:r>
            <a:endParaRPr lang="en-US" dirty="0"/>
          </a:p>
          <a:p>
            <a:pPr marL="342900" indent="-342900">
              <a:buFont typeface="Arial" panose="020B0604020202020204" pitchFamily="34" charset="0"/>
              <a:buChar char="•"/>
            </a:pPr>
            <a:endParaRPr lang="en-US" dirty="0"/>
          </a:p>
          <a:p>
            <a:endParaRPr lang="en-US" dirty="0"/>
          </a:p>
          <a:p>
            <a:endParaRPr lang="en-US" dirty="0"/>
          </a:p>
        </p:txBody>
      </p:sp>
      <p:sp>
        <p:nvSpPr>
          <p:cNvPr id="18" name="Arrow: Right 3">
            <a:extLst>
              <a:ext uri="{FF2B5EF4-FFF2-40B4-BE49-F238E27FC236}">
                <a16:creationId xmlns:a16="http://schemas.microsoft.com/office/drawing/2014/main" id="{406DCFA6-1FF0-DE40-A4B4-C5277552696C}"/>
              </a:ext>
            </a:extLst>
          </p:cNvPr>
          <p:cNvSpPr/>
          <p:nvPr/>
        </p:nvSpPr>
        <p:spPr>
          <a:xfrm>
            <a:off x="839788" y="4904083"/>
            <a:ext cx="1590260" cy="705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964B907-B3F5-1E4D-9DD1-549E0682CC3F}"/>
              </a:ext>
            </a:extLst>
          </p:cNvPr>
          <p:cNvSpPr txBox="1"/>
          <p:nvPr/>
        </p:nvSpPr>
        <p:spPr>
          <a:xfrm>
            <a:off x="2605178" y="4841423"/>
            <a:ext cx="4727892"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t>Coordinated advocacy and ad hoc support in national capitals are key</a:t>
            </a:r>
          </a:p>
        </p:txBody>
      </p:sp>
      <p:sp>
        <p:nvSpPr>
          <p:cNvPr id="3" name="Arrow: Right 3">
            <a:extLst>
              <a:ext uri="{FF2B5EF4-FFF2-40B4-BE49-F238E27FC236}">
                <a16:creationId xmlns:a16="http://schemas.microsoft.com/office/drawing/2014/main" id="{1F9991F9-C299-EB14-E052-970D8A70E745}"/>
              </a:ext>
            </a:extLst>
          </p:cNvPr>
          <p:cNvSpPr/>
          <p:nvPr/>
        </p:nvSpPr>
        <p:spPr>
          <a:xfrm>
            <a:off x="7508200" y="4899364"/>
            <a:ext cx="1590260" cy="7056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855FE83-39E9-58FB-DC43-9391BA09FEBF}"/>
              </a:ext>
            </a:extLst>
          </p:cNvPr>
          <p:cNvSpPr txBox="1"/>
          <p:nvPr/>
        </p:nvSpPr>
        <p:spPr>
          <a:xfrm>
            <a:off x="9271501" y="4652038"/>
            <a:ext cx="2704884"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2400" dirty="0"/>
              <a:t>Keep us posted about what you are doing!</a:t>
            </a:r>
          </a:p>
        </p:txBody>
      </p:sp>
    </p:spTree>
    <p:extLst>
      <p:ext uri="{BB962C8B-B14F-4D97-AF65-F5344CB8AC3E}">
        <p14:creationId xmlns:p14="http://schemas.microsoft.com/office/powerpoint/2010/main" val="313921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873352" y="1711032"/>
            <a:ext cx="8555320" cy="1590799"/>
          </a:xfrm>
        </p:spPr>
        <p:txBody>
          <a:bodyPr/>
          <a:lstStyle/>
          <a:p>
            <a:r>
              <a:rPr lang="en-US" sz="4000" dirty="0"/>
              <a:t>Thank you!</a:t>
            </a:r>
          </a:p>
          <a:p>
            <a:endParaRPr lang="en-US" sz="4000" dirty="0"/>
          </a:p>
          <a:p>
            <a:r>
              <a:rPr lang="en-US" sz="4000" dirty="0"/>
              <a:t>Any questions?</a:t>
            </a:r>
          </a:p>
          <a:p>
            <a:endParaRPr lang="en-US" sz="4000" dirty="0"/>
          </a:p>
          <a:p>
            <a:r>
              <a:rPr lang="en-US" sz="2000" dirty="0"/>
              <a:t>Norbert Rebow – </a:t>
            </a:r>
            <a:r>
              <a:rPr lang="en-US" sz="2000" dirty="0">
                <a:hlinkClick r:id="rId2"/>
              </a:rPr>
              <a:t>NRE@amchameu.eu</a:t>
            </a:r>
            <a:r>
              <a:rPr lang="en-US" sz="2000" dirty="0"/>
              <a:t> </a:t>
            </a:r>
            <a:endParaRPr lang="en-US" sz="1800" dirty="0"/>
          </a:p>
        </p:txBody>
      </p:sp>
      <p:sp>
        <p:nvSpPr>
          <p:cNvPr id="9" name="Text Placeholder 8">
            <a:extLst>
              <a:ext uri="{FF2B5EF4-FFF2-40B4-BE49-F238E27FC236}">
                <a16:creationId xmlns:a16="http://schemas.microsoft.com/office/drawing/2014/main" id="{B46895F6-9D75-FDCD-B10A-45D24E32E342}"/>
              </a:ext>
            </a:extLst>
          </p:cNvPr>
          <p:cNvSpPr>
            <a:spLocks noGrp="1"/>
          </p:cNvSpPr>
          <p:nvPr>
            <p:ph type="body" sz="quarter" idx="13"/>
          </p:nvPr>
        </p:nvSpPr>
        <p:spPr/>
        <p:txBody>
          <a:bodyPr>
            <a:normAutofit lnSpcReduction="10000"/>
          </a:bodyPr>
          <a:lstStyle/>
          <a:p>
            <a:r>
              <a:rPr lang="en-US" dirty="0"/>
              <a:t>13 July 2023</a:t>
            </a:r>
            <a:endParaRPr lang="en-BE" dirty="0"/>
          </a:p>
        </p:txBody>
      </p:sp>
    </p:spTree>
    <p:extLst>
      <p:ext uri="{BB962C8B-B14F-4D97-AF65-F5344CB8AC3E}">
        <p14:creationId xmlns:p14="http://schemas.microsoft.com/office/powerpoint/2010/main" val="1511803438"/>
      </p:ext>
    </p:extLst>
  </p:cSld>
  <p:clrMapOvr>
    <a:masterClrMapping/>
  </p:clrMapOvr>
</p:sld>
</file>

<file path=ppt/theme/theme1.xml><?xml version="1.0" encoding="utf-8"?>
<a:theme xmlns:a="http://schemas.openxmlformats.org/drawingml/2006/main" name="Office Theme">
  <a:themeElements>
    <a:clrScheme name="AmChamEU-colors">
      <a:dk1>
        <a:srgbClr val="00205B"/>
      </a:dk1>
      <a:lt1>
        <a:srgbClr val="FFFFFF"/>
      </a:lt1>
      <a:dk2>
        <a:srgbClr val="00205B"/>
      </a:dk2>
      <a:lt2>
        <a:srgbClr val="E7E6E6"/>
      </a:lt2>
      <a:accent1>
        <a:srgbClr val="00205B"/>
      </a:accent1>
      <a:accent2>
        <a:srgbClr val="BF0D3E"/>
      </a:accent2>
      <a:accent3>
        <a:srgbClr val="B3A369"/>
      </a:accent3>
      <a:accent4>
        <a:srgbClr val="00B388"/>
      </a:accent4>
      <a:accent5>
        <a:srgbClr val="4EC3E0"/>
      </a:accent5>
      <a:accent6>
        <a:srgbClr val="FFC845"/>
      </a:accent6>
      <a:hlink>
        <a:srgbClr val="4EC3E0"/>
      </a:hlink>
      <a:folHlink>
        <a:srgbClr val="00205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mChamEU_PANORAMIC" id="{7FC5FE4D-9EE1-4C47-B512-5D41B6815B0E}" vid="{5A765CF5-6AA7-9B43-89BC-0B11BBEE3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5c2633-c26a-47f0-bef9-a9f70b80f331">
      <Terms xmlns="http://schemas.microsoft.com/office/infopath/2007/PartnerControls"/>
    </lcf76f155ced4ddcb4097134ff3c332f>
    <TaxCatchAll xmlns="5e9f1fc9-35d4-4ca8-adf6-017937e26c22" xsi:nil="true"/>
    <SharedWithUsers xmlns="5e9f1fc9-35d4-4ca8-adf6-017937e26c22">
      <UserInfo>
        <DisplayName>Françoise Soudaz</DisplayName>
        <AccountId>23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B73D2445DBB34C8A7862B7F266FF13" ma:contentTypeVersion="16" ma:contentTypeDescription="Create a new document." ma:contentTypeScope="" ma:versionID="0ad80b2129a6972883d0af754ee14ef6">
  <xsd:schema xmlns:xsd="http://www.w3.org/2001/XMLSchema" xmlns:xs="http://www.w3.org/2001/XMLSchema" xmlns:p="http://schemas.microsoft.com/office/2006/metadata/properties" xmlns:ns2="995c2633-c26a-47f0-bef9-a9f70b80f331" xmlns:ns3="5e9f1fc9-35d4-4ca8-adf6-017937e26c22" targetNamespace="http://schemas.microsoft.com/office/2006/metadata/properties" ma:root="true" ma:fieldsID="ddda4063d57e9e0c3ff3870deac168f2" ns2:_="" ns3:_="">
    <xsd:import namespace="995c2633-c26a-47f0-bef9-a9f70b80f331"/>
    <xsd:import namespace="5e9f1fc9-35d4-4ca8-adf6-017937e26c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c2633-c26a-47f0-bef9-a9f70b80f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1a3d56b-353a-4c8d-af26-1f76913cee5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9f1fc9-35d4-4ca8-adf6-017937e26c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673e735-85a0-47b0-8102-30e999edc980}" ma:internalName="TaxCatchAll" ma:showField="CatchAllData" ma:web="5e9f1fc9-35d4-4ca8-adf6-017937e26c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1508A0-8B14-4900-B0B3-CC28D1B8E60D}">
  <ds:schemaRefs>
    <ds:schemaRef ds:uri="http://schemas.microsoft.com/sharepoint/v3/contenttype/forms"/>
  </ds:schemaRefs>
</ds:datastoreItem>
</file>

<file path=customXml/itemProps2.xml><?xml version="1.0" encoding="utf-8"?>
<ds:datastoreItem xmlns:ds="http://schemas.openxmlformats.org/officeDocument/2006/customXml" ds:itemID="{8B34C287-06DB-4685-9289-A97FBC86F09A}">
  <ds:schemaRefs>
    <ds:schemaRef ds:uri="http://schemas.microsoft.com/office/infopath/2007/PartnerControls"/>
    <ds:schemaRef ds:uri="http://purl.org/dc/dcmitype/"/>
    <ds:schemaRef ds:uri="http://www.w3.org/XML/1998/namespace"/>
    <ds:schemaRef ds:uri="http://schemas.microsoft.com/office/2006/documentManagement/types"/>
    <ds:schemaRef ds:uri="http://purl.org/dc/terms/"/>
    <ds:schemaRef ds:uri="http://purl.org/dc/elements/1.1/"/>
    <ds:schemaRef ds:uri="995c2633-c26a-47f0-bef9-a9f70b80f331"/>
    <ds:schemaRef ds:uri="http://schemas.microsoft.com/office/2006/metadata/properties"/>
    <ds:schemaRef ds:uri="http://schemas.openxmlformats.org/package/2006/metadata/core-properties"/>
    <ds:schemaRef ds:uri="5e9f1fc9-35d4-4ca8-adf6-017937e26c22"/>
  </ds:schemaRefs>
</ds:datastoreItem>
</file>

<file path=customXml/itemProps3.xml><?xml version="1.0" encoding="utf-8"?>
<ds:datastoreItem xmlns:ds="http://schemas.openxmlformats.org/officeDocument/2006/customXml" ds:itemID="{1BE15024-3390-461A-ABB2-AC966E21BB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5c2633-c26a-47f0-bef9-a9f70b80f331"/>
    <ds:schemaRef ds:uri="5e9f1fc9-35d4-4ca8-adf6-017937e26c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AmChamEU_PANORAMIC</Template>
  <TotalTime>0</TotalTime>
  <Words>742</Words>
  <Application>Microsoft Office PowerPoint</Application>
  <PresentationFormat>Widescreen</PresentationFormat>
  <Paragraphs>85</Paragraphs>
  <Slides>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Gotham Book</vt:lpstr>
      <vt:lpstr>Lato</vt:lpstr>
      <vt:lpstr>Roboto</vt:lpstr>
      <vt:lpstr>Office Theme</vt:lpstr>
      <vt:lpstr>PowerPoint Presentation</vt:lpstr>
      <vt:lpstr>What is the “EU pharmaceutical package”? </vt:lpstr>
      <vt:lpstr>Overview</vt:lpstr>
      <vt:lpstr>Legislative process and AmCham advocacy</vt:lpstr>
      <vt:lpstr>How we are engaging with policymakers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Norbert Rebow</dc:creator>
  <cp:keywords/>
  <dc:description/>
  <cp:lastModifiedBy>Norbert Rebow</cp:lastModifiedBy>
  <cp:revision>4</cp:revision>
  <dcterms:created xsi:type="dcterms:W3CDTF">2023-03-15T10:32:29Z</dcterms:created>
  <dcterms:modified xsi:type="dcterms:W3CDTF">2023-07-13T08:10:56Z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0x0101005DB73D2445DBB34C8A7862B7F266FF13</vt:lpwstr>
  </property>
  <property fmtid="{D5CDD505-2E9C-101B-9397-08002B2CF9AE}" pid="3" name="Order">
    <vt:r8>10103600</vt:r8>
  </property>
  <property fmtid="{D5CDD505-2E9C-101B-9397-08002B2CF9AE}" pid="4" name="MediaServiceImageTags">
    <vt:lpwstr/>
  </property>
  <property fmtid="{D5CDD505-2E9C-101B-9397-08002B2CF9AE}" pid="5" name="MSIP_Label_4791b42f-c435-42ca-9531-75a3f42aae3d_Enabled">
    <vt:lpwstr>true</vt:lpwstr>
  </property>
  <property fmtid="{D5CDD505-2E9C-101B-9397-08002B2CF9AE}" pid="6" name="MSIP_Label_4791b42f-c435-42ca-9531-75a3f42aae3d_SetDate">
    <vt:lpwstr>2023-03-20T09:05:28Z</vt:lpwstr>
  </property>
  <property fmtid="{D5CDD505-2E9C-101B-9397-08002B2CF9AE}" pid="7" name="MSIP_Label_4791b42f-c435-42ca-9531-75a3f42aae3d_Method">
    <vt:lpwstr>Privileged</vt:lpwstr>
  </property>
  <property fmtid="{D5CDD505-2E9C-101B-9397-08002B2CF9AE}" pid="8" name="MSIP_Label_4791b42f-c435-42ca-9531-75a3f42aae3d_Name">
    <vt:lpwstr>4791b42f-c435-42ca-9531-75a3f42aae3d</vt:lpwstr>
  </property>
  <property fmtid="{D5CDD505-2E9C-101B-9397-08002B2CF9AE}" pid="9" name="MSIP_Label_4791b42f-c435-42ca-9531-75a3f42aae3d_SiteId">
    <vt:lpwstr>7a916015-20ae-4ad1-9170-eefd915e9272</vt:lpwstr>
  </property>
  <property fmtid="{D5CDD505-2E9C-101B-9397-08002B2CF9AE}" pid="10" name="MSIP_Label_4791b42f-c435-42ca-9531-75a3f42aae3d_ActionId">
    <vt:lpwstr>a48fe9e0-af0f-47f5-88ff-317137e426a1</vt:lpwstr>
  </property>
  <property fmtid="{D5CDD505-2E9C-101B-9397-08002B2CF9AE}" pid="11" name="MSIP_Label_4791b42f-c435-42ca-9531-75a3f42aae3d_ContentBits">
    <vt:lpwstr>0</vt:lpwstr>
  </property>
</Properties>
</file>