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64EA7_F9EA5135.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6"/>
  </p:notesMasterIdLst>
  <p:sldIdLst>
    <p:sldId id="321" r:id="rId5"/>
    <p:sldId id="2146848459" r:id="rId6"/>
    <p:sldId id="2146848458" r:id="rId7"/>
    <p:sldId id="2146848409" r:id="rId8"/>
    <p:sldId id="2146848461" r:id="rId9"/>
    <p:sldId id="2146848462" r:id="rId10"/>
    <p:sldId id="2146848422" r:id="rId11"/>
    <p:sldId id="331" r:id="rId12"/>
    <p:sldId id="2146848424" r:id="rId13"/>
    <p:sldId id="2146848439" r:id="rId14"/>
    <p:sldId id="2146848440" r:id="rId15"/>
    <p:sldId id="2146848441" r:id="rId16"/>
    <p:sldId id="2146848445" r:id="rId17"/>
    <p:sldId id="2146848446" r:id="rId18"/>
    <p:sldId id="2146848447" r:id="rId19"/>
    <p:sldId id="2146848448" r:id="rId20"/>
    <p:sldId id="2146848449" r:id="rId21"/>
    <p:sldId id="2146848450" r:id="rId22"/>
    <p:sldId id="2146848451" r:id="rId23"/>
    <p:sldId id="2146848452" r:id="rId24"/>
    <p:sldId id="2146848453" r:id="rId25"/>
    <p:sldId id="2146848454" r:id="rId26"/>
    <p:sldId id="2146848455" r:id="rId27"/>
    <p:sldId id="2146848456" r:id="rId28"/>
    <p:sldId id="2146848457" r:id="rId29"/>
    <p:sldId id="2146848425" r:id="rId30"/>
    <p:sldId id="2146848436" r:id="rId31"/>
    <p:sldId id="2146848426" r:id="rId32"/>
    <p:sldId id="2146848464" r:id="rId33"/>
    <p:sldId id="2146848465" r:id="rId34"/>
    <p:sldId id="2146848466" r:id="rId35"/>
    <p:sldId id="2146848467" r:id="rId36"/>
    <p:sldId id="2146848468" r:id="rId37"/>
    <p:sldId id="2146848469" r:id="rId38"/>
    <p:sldId id="2146848470" r:id="rId39"/>
    <p:sldId id="2146848471" r:id="rId40"/>
    <p:sldId id="2146848472" r:id="rId41"/>
    <p:sldId id="2146848476" r:id="rId42"/>
    <p:sldId id="2146848477" r:id="rId43"/>
    <p:sldId id="2146848478" r:id="rId44"/>
    <p:sldId id="2146848479" r:id="rId45"/>
    <p:sldId id="2146848427" r:id="rId46"/>
    <p:sldId id="2146848428" r:id="rId47"/>
    <p:sldId id="2146848408" r:id="rId48"/>
    <p:sldId id="2146848407" r:id="rId49"/>
    <p:sldId id="2146848423" r:id="rId50"/>
    <p:sldId id="2146848386" r:id="rId51"/>
    <p:sldId id="361" r:id="rId52"/>
    <p:sldId id="362" r:id="rId53"/>
    <p:sldId id="2146848393" r:id="rId54"/>
    <p:sldId id="2146848394" r:id="rId55"/>
    <p:sldId id="2146848395" r:id="rId56"/>
    <p:sldId id="2146848396" r:id="rId57"/>
    <p:sldId id="2146848463" r:id="rId58"/>
    <p:sldId id="289" r:id="rId59"/>
    <p:sldId id="2146848390" r:id="rId60"/>
    <p:sldId id="2146848429" r:id="rId61"/>
    <p:sldId id="2146848430" r:id="rId62"/>
    <p:sldId id="2146848432" r:id="rId63"/>
    <p:sldId id="2146848433" r:id="rId64"/>
    <p:sldId id="214684843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684246-C3E0-1938-85B6-18C67F90D4C0}" name="Françoise Soudaz" initials="FS" userId="S::Francoise.Soudaz@amchameu.eu::5e281d7a-f9b5-49b2-920c-3bba6bbf4b29" providerId="AD"/>
  <p188:author id="{FB12AB9B-3747-97B9-DD79-C30E1F57166E}" name="Françoise Soudaz" initials="FS" userId="S::francoise.soudaz@amchameu.eu::5e281d7a-f9b5-49b2-920c-3bba6bbf4b29" providerId="AD"/>
  <p188:author id="{21F9A0BD-8134-D675-A9A2-F5C1F8B6014D}" name="Wendy Lopes" initials="WL" userId="S::Wendy.Lopes@amchameu.eu::201541e2-c334-4976-9eca-d0cfc5d6c7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C3E0"/>
    <a:srgbClr val="00A488"/>
    <a:srgbClr val="00AD88"/>
    <a:srgbClr val="FFBF45"/>
    <a:srgbClr val="FFC813"/>
    <a:srgbClr val="E10D3E"/>
    <a:srgbClr val="E50D3E"/>
    <a:srgbClr val="DF0D3E"/>
    <a:srgbClr val="EC0D3E"/>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03545-29FC-3C99-50F6-E4A6193CF733}" v="900" dt="2025-03-19T15:53:38.342"/>
    <p1510:client id="{E7DC8D9E-9381-48E7-98A2-664834CC9238}" v="3" dt="2025-03-18T10:17:37.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çoise Soudaz" userId="S::francoise.soudaz@amchameu.eu::5e281d7a-f9b5-49b2-920c-3bba6bbf4b29" providerId="AD" clId="Web-{50E03545-29FC-3C99-50F6-E4A6193CF733}"/>
    <pc:docChg chg="mod addSld delSld modSld sldOrd">
      <pc:chgData name="Françoise Soudaz" userId="S::francoise.soudaz@amchameu.eu::5e281d7a-f9b5-49b2-920c-3bba6bbf4b29" providerId="AD" clId="Web-{50E03545-29FC-3C99-50F6-E4A6193CF733}" dt="2025-03-19T15:51:54.418" v="865" actId="20577"/>
      <pc:docMkLst>
        <pc:docMk/>
      </pc:docMkLst>
      <pc:sldChg chg="del">
        <pc:chgData name="Françoise Soudaz" userId="S::francoise.soudaz@amchameu.eu::5e281d7a-f9b5-49b2-920c-3bba6bbf4b29" providerId="AD" clId="Web-{50E03545-29FC-3C99-50F6-E4A6193CF733}" dt="2025-03-19T09:52:51.899" v="791"/>
        <pc:sldMkLst>
          <pc:docMk/>
          <pc:sldMk cId="90391205" sldId="280"/>
        </pc:sldMkLst>
      </pc:sldChg>
      <pc:sldChg chg="del">
        <pc:chgData name="Françoise Soudaz" userId="S::francoise.soudaz@amchameu.eu::5e281d7a-f9b5-49b2-920c-3bba6bbf4b29" providerId="AD" clId="Web-{50E03545-29FC-3C99-50F6-E4A6193CF733}" dt="2025-03-19T09:51:47.835" v="773"/>
        <pc:sldMkLst>
          <pc:docMk/>
          <pc:sldMk cId="1498977112" sldId="282"/>
        </pc:sldMkLst>
      </pc:sldChg>
      <pc:sldChg chg="del">
        <pc:chgData name="Françoise Soudaz" userId="S::francoise.soudaz@amchameu.eu::5e281d7a-f9b5-49b2-920c-3bba6bbf4b29" providerId="AD" clId="Web-{50E03545-29FC-3C99-50F6-E4A6193CF733}" dt="2025-03-19T09:51:47.835" v="774"/>
        <pc:sldMkLst>
          <pc:docMk/>
          <pc:sldMk cId="1177658427" sldId="283"/>
        </pc:sldMkLst>
      </pc:sldChg>
      <pc:sldChg chg="del ord">
        <pc:chgData name="Françoise Soudaz" userId="S::francoise.soudaz@amchameu.eu::5e281d7a-f9b5-49b2-920c-3bba6bbf4b29" providerId="AD" clId="Web-{50E03545-29FC-3C99-50F6-E4A6193CF733}" dt="2025-03-16T08:42:54.564" v="23"/>
        <pc:sldMkLst>
          <pc:docMk/>
          <pc:sldMk cId="362991346" sldId="286"/>
        </pc:sldMkLst>
      </pc:sldChg>
      <pc:sldChg chg="del">
        <pc:chgData name="Françoise Soudaz" userId="S::francoise.soudaz@amchameu.eu::5e281d7a-f9b5-49b2-920c-3bba6bbf4b29" providerId="AD" clId="Web-{50E03545-29FC-3C99-50F6-E4A6193CF733}" dt="2025-03-19T09:51:47.820" v="767"/>
        <pc:sldMkLst>
          <pc:docMk/>
          <pc:sldMk cId="1427335801" sldId="317"/>
        </pc:sldMkLst>
      </pc:sldChg>
      <pc:sldChg chg="del">
        <pc:chgData name="Françoise Soudaz" userId="S::francoise.soudaz@amchameu.eu::5e281d7a-f9b5-49b2-920c-3bba6bbf4b29" providerId="AD" clId="Web-{50E03545-29FC-3C99-50F6-E4A6193CF733}" dt="2025-03-19T09:51:47.820" v="766"/>
        <pc:sldMkLst>
          <pc:docMk/>
          <pc:sldMk cId="3298267771" sldId="318"/>
        </pc:sldMkLst>
      </pc:sldChg>
      <pc:sldChg chg="del">
        <pc:chgData name="Françoise Soudaz" userId="S::francoise.soudaz@amchameu.eu::5e281d7a-f9b5-49b2-920c-3bba6bbf4b29" providerId="AD" clId="Web-{50E03545-29FC-3C99-50F6-E4A6193CF733}" dt="2025-03-19T09:51:47.835" v="771"/>
        <pc:sldMkLst>
          <pc:docMk/>
          <pc:sldMk cId="1959877818" sldId="334"/>
        </pc:sldMkLst>
      </pc:sldChg>
      <pc:sldChg chg="del">
        <pc:chgData name="Françoise Soudaz" userId="S::francoise.soudaz@amchameu.eu::5e281d7a-f9b5-49b2-920c-3bba6bbf4b29" providerId="AD" clId="Web-{50E03545-29FC-3C99-50F6-E4A6193CF733}" dt="2025-03-19T09:51:47.835" v="772"/>
        <pc:sldMkLst>
          <pc:docMk/>
          <pc:sldMk cId="3620923829" sldId="335"/>
        </pc:sldMkLst>
      </pc:sldChg>
      <pc:sldChg chg="del">
        <pc:chgData name="Françoise Soudaz" userId="S::francoise.soudaz@amchameu.eu::5e281d7a-f9b5-49b2-920c-3bba6bbf4b29" providerId="AD" clId="Web-{50E03545-29FC-3C99-50F6-E4A6193CF733}" dt="2025-03-19T09:51:47.820" v="769"/>
        <pc:sldMkLst>
          <pc:docMk/>
          <pc:sldMk cId="1943345356" sldId="336"/>
        </pc:sldMkLst>
      </pc:sldChg>
      <pc:sldChg chg="del">
        <pc:chgData name="Françoise Soudaz" userId="S::francoise.soudaz@amchameu.eu::5e281d7a-f9b5-49b2-920c-3bba6bbf4b29" providerId="AD" clId="Web-{50E03545-29FC-3C99-50F6-E4A6193CF733}" dt="2025-03-19T09:51:47.835" v="770"/>
        <pc:sldMkLst>
          <pc:docMk/>
          <pc:sldMk cId="965938177" sldId="337"/>
        </pc:sldMkLst>
      </pc:sldChg>
      <pc:sldChg chg="del">
        <pc:chgData name="Françoise Soudaz" userId="S::francoise.soudaz@amchameu.eu::5e281d7a-f9b5-49b2-920c-3bba6bbf4b29" providerId="AD" clId="Web-{50E03545-29FC-3C99-50F6-E4A6193CF733}" dt="2025-03-19T09:51:47.820" v="768"/>
        <pc:sldMkLst>
          <pc:docMk/>
          <pc:sldMk cId="1193903507" sldId="338"/>
        </pc:sldMkLst>
      </pc:sldChg>
      <pc:sldChg chg="del">
        <pc:chgData name="Françoise Soudaz" userId="S::francoise.soudaz@amchameu.eu::5e281d7a-f9b5-49b2-920c-3bba6bbf4b29" providerId="AD" clId="Web-{50E03545-29FC-3C99-50F6-E4A6193CF733}" dt="2025-03-19T09:51:47.820" v="765"/>
        <pc:sldMkLst>
          <pc:docMk/>
          <pc:sldMk cId="400757046" sldId="339"/>
        </pc:sldMkLst>
      </pc:sldChg>
      <pc:sldChg chg="del">
        <pc:chgData name="Françoise Soudaz" userId="S::francoise.soudaz@amchameu.eu::5e281d7a-f9b5-49b2-920c-3bba6bbf4b29" providerId="AD" clId="Web-{50E03545-29FC-3C99-50F6-E4A6193CF733}" dt="2025-03-19T09:51:47.820" v="764"/>
        <pc:sldMkLst>
          <pc:docMk/>
          <pc:sldMk cId="3717164686" sldId="340"/>
        </pc:sldMkLst>
      </pc:sldChg>
      <pc:sldChg chg="del">
        <pc:chgData name="Françoise Soudaz" userId="S::francoise.soudaz@amchameu.eu::5e281d7a-f9b5-49b2-920c-3bba6bbf4b29" providerId="AD" clId="Web-{50E03545-29FC-3C99-50F6-E4A6193CF733}" dt="2025-03-19T09:51:47.820" v="762"/>
        <pc:sldMkLst>
          <pc:docMk/>
          <pc:sldMk cId="3893328461" sldId="341"/>
        </pc:sldMkLst>
      </pc:sldChg>
      <pc:sldChg chg="del">
        <pc:chgData name="Françoise Soudaz" userId="S::francoise.soudaz@amchameu.eu::5e281d7a-f9b5-49b2-920c-3bba6bbf4b29" providerId="AD" clId="Web-{50E03545-29FC-3C99-50F6-E4A6193CF733}" dt="2025-03-19T09:51:47.820" v="763"/>
        <pc:sldMkLst>
          <pc:docMk/>
          <pc:sldMk cId="3338598749" sldId="342"/>
        </pc:sldMkLst>
      </pc:sldChg>
      <pc:sldChg chg="del">
        <pc:chgData name="Françoise Soudaz" userId="S::francoise.soudaz@amchameu.eu::5e281d7a-f9b5-49b2-920c-3bba6bbf4b29" providerId="AD" clId="Web-{50E03545-29FC-3C99-50F6-E4A6193CF733}" dt="2025-03-19T09:53:16.275" v="792"/>
        <pc:sldMkLst>
          <pc:docMk/>
          <pc:sldMk cId="1511803438" sldId="2146848379"/>
        </pc:sldMkLst>
      </pc:sldChg>
      <pc:sldChg chg="modSp">
        <pc:chgData name="Françoise Soudaz" userId="S::francoise.soudaz@amchameu.eu::5e281d7a-f9b5-49b2-920c-3bba6bbf4b29" providerId="AD" clId="Web-{50E03545-29FC-3C99-50F6-E4A6193CF733}" dt="2025-03-17T10:40:31.653" v="761" actId="20577"/>
        <pc:sldMkLst>
          <pc:docMk/>
          <pc:sldMk cId="3150663135" sldId="2146848407"/>
        </pc:sldMkLst>
        <pc:spChg chg="mod">
          <ac:chgData name="Françoise Soudaz" userId="S::francoise.soudaz@amchameu.eu::5e281d7a-f9b5-49b2-920c-3bba6bbf4b29" providerId="AD" clId="Web-{50E03545-29FC-3C99-50F6-E4A6193CF733}" dt="2025-03-17T10:40:31.653" v="761" actId="20577"/>
          <ac:spMkLst>
            <pc:docMk/>
            <pc:sldMk cId="3150663135" sldId="2146848407"/>
            <ac:spMk id="17" creationId="{D9249A63-C3E5-EE41-9467-D5ABF9C6179C}"/>
          </ac:spMkLst>
        </pc:spChg>
      </pc:sldChg>
      <pc:sldChg chg="modSp">
        <pc:chgData name="Françoise Soudaz" userId="S::francoise.soudaz@amchameu.eu::5e281d7a-f9b5-49b2-920c-3bba6bbf4b29" providerId="AD" clId="Web-{50E03545-29FC-3C99-50F6-E4A6193CF733}" dt="2025-03-16T21:43:03.702" v="594" actId="14100"/>
        <pc:sldMkLst>
          <pc:docMk/>
          <pc:sldMk cId="2748079639" sldId="2146848409"/>
        </pc:sldMkLst>
        <pc:spChg chg="mod">
          <ac:chgData name="Françoise Soudaz" userId="S::francoise.soudaz@amchameu.eu::5e281d7a-f9b5-49b2-920c-3bba6bbf4b29" providerId="AD" clId="Web-{50E03545-29FC-3C99-50F6-E4A6193CF733}" dt="2025-03-16T21:25:24.802" v="584" actId="20577"/>
          <ac:spMkLst>
            <pc:docMk/>
            <pc:sldMk cId="2748079639" sldId="2146848409"/>
            <ac:spMk id="17" creationId="{A58F587C-6C5C-7BFF-C5EC-7F53D51FACBB}"/>
          </ac:spMkLst>
        </pc:spChg>
        <pc:spChg chg="mod">
          <ac:chgData name="Françoise Soudaz" userId="S::francoise.soudaz@amchameu.eu::5e281d7a-f9b5-49b2-920c-3bba6bbf4b29" providerId="AD" clId="Web-{50E03545-29FC-3C99-50F6-E4A6193CF733}" dt="2025-03-16T21:43:03.702" v="594" actId="14100"/>
          <ac:spMkLst>
            <pc:docMk/>
            <pc:sldMk cId="2748079639" sldId="2146848409"/>
            <ac:spMk id="21" creationId="{00C4088E-A201-D80B-F546-E3ECEAACAF06}"/>
          </ac:spMkLst>
        </pc:spChg>
        <pc:spChg chg="mod">
          <ac:chgData name="Françoise Soudaz" userId="S::francoise.soudaz@amchameu.eu::5e281d7a-f9b5-49b2-920c-3bba6bbf4b29" providerId="AD" clId="Web-{50E03545-29FC-3C99-50F6-E4A6193CF733}" dt="2025-03-16T21:42:54.124" v="593" actId="14100"/>
          <ac:spMkLst>
            <pc:docMk/>
            <pc:sldMk cId="2748079639" sldId="2146848409"/>
            <ac:spMk id="22" creationId="{81ABFD30-4ADD-4AB1-296E-FFFDB85A8DB0}"/>
          </ac:spMkLst>
        </pc:spChg>
      </pc:sldChg>
      <pc:sldChg chg="del">
        <pc:chgData name="Françoise Soudaz" userId="S::francoise.soudaz@amchameu.eu::5e281d7a-f9b5-49b2-920c-3bba6bbf4b29" providerId="AD" clId="Web-{50E03545-29FC-3C99-50F6-E4A6193CF733}" dt="2025-03-19T09:57:52.860" v="829"/>
        <pc:sldMkLst>
          <pc:docMk/>
          <pc:sldMk cId="2019463816" sldId="2146848411"/>
        </pc:sldMkLst>
      </pc:sldChg>
      <pc:sldChg chg="modSp">
        <pc:chgData name="Françoise Soudaz" userId="S::francoise.soudaz@amchameu.eu::5e281d7a-f9b5-49b2-920c-3bba6bbf4b29" providerId="AD" clId="Web-{50E03545-29FC-3C99-50F6-E4A6193CF733}" dt="2025-03-17T09:00:07.790" v="735" actId="20577"/>
        <pc:sldMkLst>
          <pc:docMk/>
          <pc:sldMk cId="2407867176" sldId="2146848422"/>
        </pc:sldMkLst>
        <pc:spChg chg="mod">
          <ac:chgData name="Françoise Soudaz" userId="S::francoise.soudaz@amchameu.eu::5e281d7a-f9b5-49b2-920c-3bba6bbf4b29" providerId="AD" clId="Web-{50E03545-29FC-3C99-50F6-E4A6193CF733}" dt="2025-03-17T09:00:07.790" v="735" actId="20577"/>
          <ac:spMkLst>
            <pc:docMk/>
            <pc:sldMk cId="2407867176" sldId="2146848422"/>
            <ac:spMk id="17" creationId="{AEC2C1C2-C502-2E99-0CCC-F79E10B9C4CC}"/>
          </ac:spMkLst>
        </pc:spChg>
      </pc:sldChg>
      <pc:sldChg chg="del">
        <pc:chgData name="Françoise Soudaz" userId="S::francoise.soudaz@amchameu.eu::5e281d7a-f9b5-49b2-920c-3bba6bbf4b29" providerId="AD" clId="Web-{50E03545-29FC-3C99-50F6-E4A6193CF733}" dt="2025-03-19T09:57:36.984" v="828"/>
        <pc:sldMkLst>
          <pc:docMk/>
          <pc:sldMk cId="4197551537" sldId="2146848431"/>
        </pc:sldMkLst>
      </pc:sldChg>
      <pc:sldChg chg="add del ord">
        <pc:chgData name="Françoise Soudaz" userId="S::francoise.soudaz@amchameu.eu::5e281d7a-f9b5-49b2-920c-3bba6bbf4b29" providerId="AD" clId="Web-{50E03545-29FC-3C99-50F6-E4A6193CF733}" dt="2025-03-16T21:57:33.685" v="711"/>
        <pc:sldMkLst>
          <pc:docMk/>
          <pc:sldMk cId="1028777354" sldId="2146848437"/>
        </pc:sldMkLst>
      </pc:sldChg>
      <pc:sldChg chg="modSp add del">
        <pc:chgData name="Françoise Soudaz" userId="S::francoise.soudaz@amchameu.eu::5e281d7a-f9b5-49b2-920c-3bba6bbf4b29" providerId="AD" clId="Web-{50E03545-29FC-3C99-50F6-E4A6193CF733}" dt="2025-03-16T21:49:58.874" v="707"/>
        <pc:sldMkLst>
          <pc:docMk/>
          <pc:sldMk cId="3843507626" sldId="2146848438"/>
        </pc:sldMkLst>
      </pc:sldChg>
      <pc:sldChg chg="add">
        <pc:chgData name="Françoise Soudaz" userId="S::francoise.soudaz@amchameu.eu::5e281d7a-f9b5-49b2-920c-3bba6bbf4b29" providerId="AD" clId="Web-{50E03545-29FC-3C99-50F6-E4A6193CF733}" dt="2025-03-16T08:41:24.842" v="2"/>
        <pc:sldMkLst>
          <pc:docMk/>
          <pc:sldMk cId="1361447387" sldId="2146848439"/>
        </pc:sldMkLst>
      </pc:sldChg>
      <pc:sldChg chg="add">
        <pc:chgData name="Françoise Soudaz" userId="S::francoise.soudaz@amchameu.eu::5e281d7a-f9b5-49b2-920c-3bba6bbf4b29" providerId="AD" clId="Web-{50E03545-29FC-3C99-50F6-E4A6193CF733}" dt="2025-03-16T08:41:24.873" v="3"/>
        <pc:sldMkLst>
          <pc:docMk/>
          <pc:sldMk cId="1304982354" sldId="2146848440"/>
        </pc:sldMkLst>
      </pc:sldChg>
      <pc:sldChg chg="add">
        <pc:chgData name="Françoise Soudaz" userId="S::francoise.soudaz@amchameu.eu::5e281d7a-f9b5-49b2-920c-3bba6bbf4b29" providerId="AD" clId="Web-{50E03545-29FC-3C99-50F6-E4A6193CF733}" dt="2025-03-16T08:41:24.905" v="4"/>
        <pc:sldMkLst>
          <pc:docMk/>
          <pc:sldMk cId="692972095" sldId="2146848441"/>
        </pc:sldMkLst>
      </pc:sldChg>
      <pc:sldChg chg="add">
        <pc:chgData name="Françoise Soudaz" userId="S::francoise.soudaz@amchameu.eu::5e281d7a-f9b5-49b2-920c-3bba6bbf4b29" providerId="AD" clId="Web-{50E03545-29FC-3C99-50F6-E4A6193CF733}" dt="2025-03-16T08:41:24.920" v="5"/>
        <pc:sldMkLst>
          <pc:docMk/>
          <pc:sldMk cId="787540829" sldId="2146848442"/>
        </pc:sldMkLst>
      </pc:sldChg>
      <pc:sldChg chg="add">
        <pc:chgData name="Françoise Soudaz" userId="S::francoise.soudaz@amchameu.eu::5e281d7a-f9b5-49b2-920c-3bba6bbf4b29" providerId="AD" clId="Web-{50E03545-29FC-3C99-50F6-E4A6193CF733}" dt="2025-03-16T08:41:24.936" v="6"/>
        <pc:sldMkLst>
          <pc:docMk/>
          <pc:sldMk cId="3086477227" sldId="2146848443"/>
        </pc:sldMkLst>
      </pc:sldChg>
      <pc:sldChg chg="add">
        <pc:chgData name="Françoise Soudaz" userId="S::francoise.soudaz@amchameu.eu::5e281d7a-f9b5-49b2-920c-3bba6bbf4b29" providerId="AD" clId="Web-{50E03545-29FC-3C99-50F6-E4A6193CF733}" dt="2025-03-16T08:41:24.951" v="7"/>
        <pc:sldMkLst>
          <pc:docMk/>
          <pc:sldMk cId="3616958730" sldId="2146848444"/>
        </pc:sldMkLst>
      </pc:sldChg>
      <pc:sldChg chg="add">
        <pc:chgData name="Françoise Soudaz" userId="S::francoise.soudaz@amchameu.eu::5e281d7a-f9b5-49b2-920c-3bba6bbf4b29" providerId="AD" clId="Web-{50E03545-29FC-3C99-50F6-E4A6193CF733}" dt="2025-03-16T08:41:25.014" v="8"/>
        <pc:sldMkLst>
          <pc:docMk/>
          <pc:sldMk cId="2239795061" sldId="2146848445"/>
        </pc:sldMkLst>
      </pc:sldChg>
      <pc:sldChg chg="add">
        <pc:chgData name="Françoise Soudaz" userId="S::francoise.soudaz@amchameu.eu::5e281d7a-f9b5-49b2-920c-3bba6bbf4b29" providerId="AD" clId="Web-{50E03545-29FC-3C99-50F6-E4A6193CF733}" dt="2025-03-16T08:41:25.014" v="9"/>
        <pc:sldMkLst>
          <pc:docMk/>
          <pc:sldMk cId="2436843393" sldId="2146848446"/>
        </pc:sldMkLst>
      </pc:sldChg>
      <pc:sldChg chg="add">
        <pc:chgData name="Françoise Soudaz" userId="S::francoise.soudaz@amchameu.eu::5e281d7a-f9b5-49b2-920c-3bba6bbf4b29" providerId="AD" clId="Web-{50E03545-29FC-3C99-50F6-E4A6193CF733}" dt="2025-03-16T08:41:25.045" v="10"/>
        <pc:sldMkLst>
          <pc:docMk/>
          <pc:sldMk cId="24914099" sldId="2146848447"/>
        </pc:sldMkLst>
      </pc:sldChg>
      <pc:sldChg chg="add">
        <pc:chgData name="Françoise Soudaz" userId="S::francoise.soudaz@amchameu.eu::5e281d7a-f9b5-49b2-920c-3bba6bbf4b29" providerId="AD" clId="Web-{50E03545-29FC-3C99-50F6-E4A6193CF733}" dt="2025-03-16T08:41:25.139" v="11"/>
        <pc:sldMkLst>
          <pc:docMk/>
          <pc:sldMk cId="3680631762" sldId="2146848448"/>
        </pc:sldMkLst>
      </pc:sldChg>
      <pc:sldChg chg="add">
        <pc:chgData name="Françoise Soudaz" userId="S::francoise.soudaz@amchameu.eu::5e281d7a-f9b5-49b2-920c-3bba6bbf4b29" providerId="AD" clId="Web-{50E03545-29FC-3C99-50F6-E4A6193CF733}" dt="2025-03-16T08:41:25.186" v="12"/>
        <pc:sldMkLst>
          <pc:docMk/>
          <pc:sldMk cId="3655531608" sldId="2146848449"/>
        </pc:sldMkLst>
      </pc:sldChg>
      <pc:sldChg chg="add">
        <pc:chgData name="Françoise Soudaz" userId="S::francoise.soudaz@amchameu.eu::5e281d7a-f9b5-49b2-920c-3bba6bbf4b29" providerId="AD" clId="Web-{50E03545-29FC-3C99-50F6-E4A6193CF733}" dt="2025-03-16T08:41:25.201" v="13"/>
        <pc:sldMkLst>
          <pc:docMk/>
          <pc:sldMk cId="1630909101" sldId="2146848450"/>
        </pc:sldMkLst>
      </pc:sldChg>
      <pc:sldChg chg="add">
        <pc:chgData name="Françoise Soudaz" userId="S::francoise.soudaz@amchameu.eu::5e281d7a-f9b5-49b2-920c-3bba6bbf4b29" providerId="AD" clId="Web-{50E03545-29FC-3C99-50F6-E4A6193CF733}" dt="2025-03-16T08:41:25.233" v="14"/>
        <pc:sldMkLst>
          <pc:docMk/>
          <pc:sldMk cId="489993159" sldId="2146848451"/>
        </pc:sldMkLst>
      </pc:sldChg>
      <pc:sldChg chg="add">
        <pc:chgData name="Françoise Soudaz" userId="S::francoise.soudaz@amchameu.eu::5e281d7a-f9b5-49b2-920c-3bba6bbf4b29" providerId="AD" clId="Web-{50E03545-29FC-3C99-50F6-E4A6193CF733}" dt="2025-03-16T08:41:25.264" v="15"/>
        <pc:sldMkLst>
          <pc:docMk/>
          <pc:sldMk cId="1849387663" sldId="2146848452"/>
        </pc:sldMkLst>
      </pc:sldChg>
      <pc:sldChg chg="add">
        <pc:chgData name="Françoise Soudaz" userId="S::francoise.soudaz@amchameu.eu::5e281d7a-f9b5-49b2-920c-3bba6bbf4b29" providerId="AD" clId="Web-{50E03545-29FC-3C99-50F6-E4A6193CF733}" dt="2025-03-16T08:41:25.295" v="16"/>
        <pc:sldMkLst>
          <pc:docMk/>
          <pc:sldMk cId="1387005346" sldId="2146848453"/>
        </pc:sldMkLst>
      </pc:sldChg>
      <pc:sldChg chg="addSp modSp add">
        <pc:chgData name="Françoise Soudaz" userId="S::francoise.soudaz@amchameu.eu::5e281d7a-f9b5-49b2-920c-3bba6bbf4b29" providerId="AD" clId="Web-{50E03545-29FC-3C99-50F6-E4A6193CF733}" dt="2025-03-19T13:27:04.441" v="832" actId="20577"/>
        <pc:sldMkLst>
          <pc:docMk/>
          <pc:sldMk cId="3782919262" sldId="2146848454"/>
        </pc:sldMkLst>
        <pc:spChg chg="add mod">
          <ac:chgData name="Françoise Soudaz" userId="S::francoise.soudaz@amchameu.eu::5e281d7a-f9b5-49b2-920c-3bba6bbf4b29" providerId="AD" clId="Web-{50E03545-29FC-3C99-50F6-E4A6193CF733}" dt="2025-03-19T13:27:04.441" v="832" actId="20577"/>
          <ac:spMkLst>
            <pc:docMk/>
            <pc:sldMk cId="3782919262" sldId="2146848454"/>
            <ac:spMk id="2" creationId="{9D8857F0-CD4A-BE69-C883-FD34EB23E39F}"/>
          </ac:spMkLst>
        </pc:spChg>
      </pc:sldChg>
      <pc:sldChg chg="add">
        <pc:chgData name="Françoise Soudaz" userId="S::francoise.soudaz@amchameu.eu::5e281d7a-f9b5-49b2-920c-3bba6bbf4b29" providerId="AD" clId="Web-{50E03545-29FC-3C99-50F6-E4A6193CF733}" dt="2025-03-16T08:41:25.342" v="18"/>
        <pc:sldMkLst>
          <pc:docMk/>
          <pc:sldMk cId="4245721116" sldId="2146848455"/>
        </pc:sldMkLst>
      </pc:sldChg>
      <pc:sldChg chg="add">
        <pc:chgData name="Françoise Soudaz" userId="S::francoise.soudaz@amchameu.eu::5e281d7a-f9b5-49b2-920c-3bba6bbf4b29" providerId="AD" clId="Web-{50E03545-29FC-3C99-50F6-E4A6193CF733}" dt="2025-03-16T08:41:25.342" v="19"/>
        <pc:sldMkLst>
          <pc:docMk/>
          <pc:sldMk cId="2455348789" sldId="2146848456"/>
        </pc:sldMkLst>
      </pc:sldChg>
      <pc:sldChg chg="add">
        <pc:chgData name="Françoise Soudaz" userId="S::francoise.soudaz@amchameu.eu::5e281d7a-f9b5-49b2-920c-3bba6bbf4b29" providerId="AD" clId="Web-{50E03545-29FC-3C99-50F6-E4A6193CF733}" dt="2025-03-16T08:41:25.358" v="20"/>
        <pc:sldMkLst>
          <pc:docMk/>
          <pc:sldMk cId="182066152" sldId="2146848457"/>
        </pc:sldMkLst>
      </pc:sldChg>
      <pc:sldChg chg="new ord">
        <pc:chgData name="Françoise Soudaz" userId="S::francoise.soudaz@amchameu.eu::5e281d7a-f9b5-49b2-920c-3bba6bbf4b29" providerId="AD" clId="Web-{50E03545-29FC-3C99-50F6-E4A6193CF733}" dt="2025-03-19T09:58:03.563" v="830"/>
        <pc:sldMkLst>
          <pc:docMk/>
          <pc:sldMk cId="961361326" sldId="2146848458"/>
        </pc:sldMkLst>
      </pc:sldChg>
      <pc:sldChg chg="add ord replId">
        <pc:chgData name="Françoise Soudaz" userId="S::francoise.soudaz@amchameu.eu::5e281d7a-f9b5-49b2-920c-3bba6bbf4b29" providerId="AD" clId="Web-{50E03545-29FC-3C99-50F6-E4A6193CF733}" dt="2025-03-16T08:43:06.142" v="25"/>
        <pc:sldMkLst>
          <pc:docMk/>
          <pc:sldMk cId="1075857984" sldId="2146848459"/>
        </pc:sldMkLst>
      </pc:sldChg>
      <pc:sldChg chg="addSp delSp modSp add del ord replId">
        <pc:chgData name="Françoise Soudaz" userId="S::francoise.soudaz@amchameu.eu::5e281d7a-f9b5-49b2-920c-3bba6bbf4b29" providerId="AD" clId="Web-{50E03545-29FC-3C99-50F6-E4A6193CF733}" dt="2025-03-17T08:50:02.742" v="719"/>
        <pc:sldMkLst>
          <pc:docMk/>
          <pc:sldMk cId="1245172011" sldId="2146848460"/>
        </pc:sldMkLst>
      </pc:sldChg>
      <pc:sldChg chg="addSp delSp modSp add del replId">
        <pc:chgData name="Françoise Soudaz" userId="S::francoise.soudaz@amchameu.eu::5e281d7a-f9b5-49b2-920c-3bba6bbf4b29" providerId="AD" clId="Web-{50E03545-29FC-3C99-50F6-E4A6193CF733}" dt="2025-03-17T10:39:58.011" v="746" actId="20577"/>
        <pc:sldMkLst>
          <pc:docMk/>
          <pc:sldMk cId="1290039694" sldId="2146848461"/>
        </pc:sldMkLst>
        <pc:spChg chg="add mod">
          <ac:chgData name="Françoise Soudaz" userId="S::francoise.soudaz@amchameu.eu::5e281d7a-f9b5-49b2-920c-3bba6bbf4b29" providerId="AD" clId="Web-{50E03545-29FC-3C99-50F6-E4A6193CF733}" dt="2025-03-16T21:44:32.346" v="617" actId="1076"/>
          <ac:spMkLst>
            <pc:docMk/>
            <pc:sldMk cId="1290039694" sldId="2146848461"/>
            <ac:spMk id="6" creationId="{6AF7D169-FF8F-D080-8814-36EB018F9E00}"/>
          </ac:spMkLst>
        </pc:spChg>
        <pc:spChg chg="add mod">
          <ac:chgData name="Françoise Soudaz" userId="S::francoise.soudaz@amchameu.eu::5e281d7a-f9b5-49b2-920c-3bba6bbf4b29" providerId="AD" clId="Web-{50E03545-29FC-3C99-50F6-E4A6193CF733}" dt="2025-03-16T21:44:46.752" v="625" actId="20577"/>
          <ac:spMkLst>
            <pc:docMk/>
            <pc:sldMk cId="1290039694" sldId="2146848461"/>
            <ac:spMk id="8" creationId="{E85D0AD6-0F43-A099-59D2-728E262D34F3}"/>
          </ac:spMkLst>
        </pc:spChg>
        <pc:spChg chg="mod">
          <ac:chgData name="Françoise Soudaz" userId="S::francoise.soudaz@amchameu.eu::5e281d7a-f9b5-49b2-920c-3bba6bbf4b29" providerId="AD" clId="Web-{50E03545-29FC-3C99-50F6-E4A6193CF733}" dt="2025-03-17T10:39:58.011" v="746" actId="20577"/>
          <ac:spMkLst>
            <pc:docMk/>
            <pc:sldMk cId="1290039694" sldId="2146848461"/>
            <ac:spMk id="17" creationId="{9B39A6BC-D7FE-20AD-0EF4-C316DC2B6A71}"/>
          </ac:spMkLst>
        </pc:spChg>
      </pc:sldChg>
      <pc:sldChg chg="addSp delSp modSp add replId">
        <pc:chgData name="Françoise Soudaz" userId="S::francoise.soudaz@amchameu.eu::5e281d7a-f9b5-49b2-920c-3bba6bbf4b29" providerId="AD" clId="Web-{50E03545-29FC-3C99-50F6-E4A6193CF733}" dt="2025-03-17T08:59:53.055" v="729" actId="20577"/>
        <pc:sldMkLst>
          <pc:docMk/>
          <pc:sldMk cId="1661729844" sldId="2146848462"/>
        </pc:sldMkLst>
        <pc:spChg chg="add mod">
          <ac:chgData name="Françoise Soudaz" userId="S::francoise.soudaz@amchameu.eu::5e281d7a-f9b5-49b2-920c-3bba6bbf4b29" providerId="AD" clId="Web-{50E03545-29FC-3C99-50F6-E4A6193CF733}" dt="2025-03-17T08:59:53.055" v="729" actId="20577"/>
          <ac:spMkLst>
            <pc:docMk/>
            <pc:sldMk cId="1661729844" sldId="2146848462"/>
            <ac:spMk id="4" creationId="{EA515FA3-E179-3DE0-5B52-28F02CFF25BB}"/>
          </ac:spMkLst>
        </pc:spChg>
        <pc:spChg chg="add">
          <ac:chgData name="Françoise Soudaz" userId="S::francoise.soudaz@amchameu.eu::5e281d7a-f9b5-49b2-920c-3bba6bbf4b29" providerId="AD" clId="Web-{50E03545-29FC-3C99-50F6-E4A6193CF733}" dt="2025-03-16T21:46:23.271" v="638"/>
          <ac:spMkLst>
            <pc:docMk/>
            <pc:sldMk cId="1661729844" sldId="2146848462"/>
            <ac:spMk id="12" creationId="{E3D896BC-59B4-B90A-5525-DD9F6F93CBFF}"/>
          </ac:spMkLst>
        </pc:spChg>
        <pc:spChg chg="add mod">
          <ac:chgData name="Françoise Soudaz" userId="S::francoise.soudaz@amchameu.eu::5e281d7a-f9b5-49b2-920c-3bba6bbf4b29" providerId="AD" clId="Web-{50E03545-29FC-3C99-50F6-E4A6193CF733}" dt="2025-03-16T21:49:36.404" v="706" actId="20577"/>
          <ac:spMkLst>
            <pc:docMk/>
            <pc:sldMk cId="1661729844" sldId="2146848462"/>
            <ac:spMk id="14" creationId="{AADC26A8-B4C1-DAB0-7B0E-3D6AC027FBB7}"/>
          </ac:spMkLst>
        </pc:spChg>
      </pc:sldChg>
      <pc:sldChg chg="add">
        <pc:chgData name="Françoise Soudaz" userId="S::francoise.soudaz@amchameu.eu::5e281d7a-f9b5-49b2-920c-3bba6bbf4b29" providerId="AD" clId="Web-{50E03545-29FC-3C99-50F6-E4A6193CF733}" dt="2025-03-19T09:52:17.258" v="775"/>
        <pc:sldMkLst>
          <pc:docMk/>
          <pc:sldMk cId="1177658427" sldId="2146848464"/>
        </pc:sldMkLst>
      </pc:sldChg>
      <pc:sldChg chg="add">
        <pc:chgData name="Françoise Soudaz" userId="S::francoise.soudaz@amchameu.eu::5e281d7a-f9b5-49b2-920c-3bba6bbf4b29" providerId="AD" clId="Web-{50E03545-29FC-3C99-50F6-E4A6193CF733}" dt="2025-03-19T09:52:17.274" v="776"/>
        <pc:sldMkLst>
          <pc:docMk/>
          <pc:sldMk cId="1498977112" sldId="2146848465"/>
        </pc:sldMkLst>
      </pc:sldChg>
      <pc:sldChg chg="add">
        <pc:chgData name="Françoise Soudaz" userId="S::francoise.soudaz@amchameu.eu::5e281d7a-f9b5-49b2-920c-3bba6bbf4b29" providerId="AD" clId="Web-{50E03545-29FC-3C99-50F6-E4A6193CF733}" dt="2025-03-19T09:52:17.289" v="777"/>
        <pc:sldMkLst>
          <pc:docMk/>
          <pc:sldMk cId="3620923829" sldId="2146848466"/>
        </pc:sldMkLst>
      </pc:sldChg>
      <pc:sldChg chg="add">
        <pc:chgData name="Françoise Soudaz" userId="S::francoise.soudaz@amchameu.eu::5e281d7a-f9b5-49b2-920c-3bba6bbf4b29" providerId="AD" clId="Web-{50E03545-29FC-3C99-50F6-E4A6193CF733}" dt="2025-03-19T09:52:17.305" v="778"/>
        <pc:sldMkLst>
          <pc:docMk/>
          <pc:sldMk cId="1959877818" sldId="2146848467"/>
        </pc:sldMkLst>
      </pc:sldChg>
      <pc:sldChg chg="add">
        <pc:chgData name="Françoise Soudaz" userId="S::francoise.soudaz@amchameu.eu::5e281d7a-f9b5-49b2-920c-3bba6bbf4b29" providerId="AD" clId="Web-{50E03545-29FC-3C99-50F6-E4A6193CF733}" dt="2025-03-19T09:52:17.320" v="779"/>
        <pc:sldMkLst>
          <pc:docMk/>
          <pc:sldMk cId="965938177" sldId="2146848468"/>
        </pc:sldMkLst>
      </pc:sldChg>
      <pc:sldChg chg="add">
        <pc:chgData name="Françoise Soudaz" userId="S::francoise.soudaz@amchameu.eu::5e281d7a-f9b5-49b2-920c-3bba6bbf4b29" providerId="AD" clId="Web-{50E03545-29FC-3C99-50F6-E4A6193CF733}" dt="2025-03-19T09:52:17.336" v="780"/>
        <pc:sldMkLst>
          <pc:docMk/>
          <pc:sldMk cId="1943345356" sldId="2146848469"/>
        </pc:sldMkLst>
      </pc:sldChg>
      <pc:sldChg chg="add">
        <pc:chgData name="Françoise Soudaz" userId="S::francoise.soudaz@amchameu.eu::5e281d7a-f9b5-49b2-920c-3bba6bbf4b29" providerId="AD" clId="Web-{50E03545-29FC-3C99-50F6-E4A6193CF733}" dt="2025-03-19T09:52:17.352" v="781"/>
        <pc:sldMkLst>
          <pc:docMk/>
          <pc:sldMk cId="1193903507" sldId="2146848470"/>
        </pc:sldMkLst>
      </pc:sldChg>
      <pc:sldChg chg="add">
        <pc:chgData name="Françoise Soudaz" userId="S::francoise.soudaz@amchameu.eu::5e281d7a-f9b5-49b2-920c-3bba6bbf4b29" providerId="AD" clId="Web-{50E03545-29FC-3C99-50F6-E4A6193CF733}" dt="2025-03-19T09:52:17.367" v="782"/>
        <pc:sldMkLst>
          <pc:docMk/>
          <pc:sldMk cId="1427335801" sldId="2146848471"/>
        </pc:sldMkLst>
      </pc:sldChg>
      <pc:sldChg chg="addSp delSp modSp add">
        <pc:chgData name="Françoise Soudaz" userId="S::francoise.soudaz@amchameu.eu::5e281d7a-f9b5-49b2-920c-3bba6bbf4b29" providerId="AD" clId="Web-{50E03545-29FC-3C99-50F6-E4A6193CF733}" dt="2025-03-19T15:51:54.418" v="865" actId="20577"/>
        <pc:sldMkLst>
          <pc:docMk/>
          <pc:sldMk cId="3298267771" sldId="2146848472"/>
        </pc:sldMkLst>
        <pc:spChg chg="mod">
          <ac:chgData name="Françoise Soudaz" userId="S::francoise.soudaz@amchameu.eu::5e281d7a-f9b5-49b2-920c-3bba6bbf4b29" providerId="AD" clId="Web-{50E03545-29FC-3C99-50F6-E4A6193CF733}" dt="2025-03-19T15:51:54.418" v="865" actId="20577"/>
          <ac:spMkLst>
            <pc:docMk/>
            <pc:sldMk cId="3298267771" sldId="2146848472"/>
            <ac:spMk id="3" creationId="{D9C5797D-EF0A-A924-B389-40A6F4561FAB}"/>
          </ac:spMkLst>
        </pc:spChg>
        <pc:spChg chg="add del">
          <ac:chgData name="Françoise Soudaz" userId="S::francoise.soudaz@amchameu.eu::5e281d7a-f9b5-49b2-920c-3bba6bbf4b29" providerId="AD" clId="Web-{50E03545-29FC-3C99-50F6-E4A6193CF733}" dt="2025-03-19T15:50:43.463" v="837"/>
          <ac:spMkLst>
            <pc:docMk/>
            <pc:sldMk cId="3298267771" sldId="2146848472"/>
            <ac:spMk id="4" creationId="{791E8C5B-B524-9975-D255-99593C171054}"/>
          </ac:spMkLst>
        </pc:spChg>
      </pc:sldChg>
      <pc:sldChg chg="add del">
        <pc:chgData name="Françoise Soudaz" userId="S::francoise.soudaz@amchameu.eu::5e281d7a-f9b5-49b2-920c-3bba6bbf4b29" providerId="AD" clId="Web-{50E03545-29FC-3C99-50F6-E4A6193CF733}" dt="2025-03-19T15:50:20.322" v="833"/>
        <pc:sldMkLst>
          <pc:docMk/>
          <pc:sldMk cId="282101016" sldId="2146848473"/>
        </pc:sldMkLst>
      </pc:sldChg>
      <pc:sldChg chg="add del">
        <pc:chgData name="Françoise Soudaz" userId="S::francoise.soudaz@amchameu.eu::5e281d7a-f9b5-49b2-920c-3bba6bbf4b29" providerId="AD" clId="Web-{50E03545-29FC-3C99-50F6-E4A6193CF733}" dt="2025-03-19T15:50:21.947" v="834"/>
        <pc:sldMkLst>
          <pc:docMk/>
          <pc:sldMk cId="2844298726" sldId="2146848474"/>
        </pc:sldMkLst>
      </pc:sldChg>
      <pc:sldChg chg="add del">
        <pc:chgData name="Françoise Soudaz" userId="S::francoise.soudaz@amchameu.eu::5e281d7a-f9b5-49b2-920c-3bba6bbf4b29" providerId="AD" clId="Web-{50E03545-29FC-3C99-50F6-E4A6193CF733}" dt="2025-03-19T15:50:23.603" v="835"/>
        <pc:sldMkLst>
          <pc:docMk/>
          <pc:sldMk cId="2010711194" sldId="2146848475"/>
        </pc:sldMkLst>
      </pc:sldChg>
      <pc:sldChg chg="add">
        <pc:chgData name="Françoise Soudaz" userId="S::francoise.soudaz@amchameu.eu::5e281d7a-f9b5-49b2-920c-3bba6bbf4b29" providerId="AD" clId="Web-{50E03545-29FC-3C99-50F6-E4A6193CF733}" dt="2025-03-19T09:52:17.508" v="787"/>
        <pc:sldMkLst>
          <pc:docMk/>
          <pc:sldMk cId="400757046" sldId="2146848476"/>
        </pc:sldMkLst>
      </pc:sldChg>
      <pc:sldChg chg="add">
        <pc:chgData name="Françoise Soudaz" userId="S::francoise.soudaz@amchameu.eu::5e281d7a-f9b5-49b2-920c-3bba6bbf4b29" providerId="AD" clId="Web-{50E03545-29FC-3C99-50F6-E4A6193CF733}" dt="2025-03-19T09:52:17.524" v="788"/>
        <pc:sldMkLst>
          <pc:docMk/>
          <pc:sldMk cId="3717164686" sldId="2146848477"/>
        </pc:sldMkLst>
      </pc:sldChg>
      <pc:sldChg chg="add">
        <pc:chgData name="Françoise Soudaz" userId="S::francoise.soudaz@amchameu.eu::5e281d7a-f9b5-49b2-920c-3bba6bbf4b29" providerId="AD" clId="Web-{50E03545-29FC-3C99-50F6-E4A6193CF733}" dt="2025-03-19T09:52:17.539" v="789"/>
        <pc:sldMkLst>
          <pc:docMk/>
          <pc:sldMk cId="3338598749" sldId="2146848478"/>
        </pc:sldMkLst>
      </pc:sldChg>
      <pc:sldChg chg="add">
        <pc:chgData name="Françoise Soudaz" userId="S::francoise.soudaz@amchameu.eu::5e281d7a-f9b5-49b2-920c-3bba6bbf4b29" providerId="AD" clId="Web-{50E03545-29FC-3C99-50F6-E4A6193CF733}" dt="2025-03-19T09:52:17.555" v="790"/>
        <pc:sldMkLst>
          <pc:docMk/>
          <pc:sldMk cId="3893328461" sldId="2146848479"/>
        </pc:sldMkLst>
      </pc:sldChg>
      <pc:sldMasterChg chg="addSldLayout">
        <pc:chgData name="Françoise Soudaz" userId="S::francoise.soudaz@amchameu.eu::5e281d7a-f9b5-49b2-920c-3bba6bbf4b29" providerId="AD" clId="Web-{50E03545-29FC-3C99-50F6-E4A6193CF733}" dt="2025-03-19T09:52:17.430" v="784"/>
        <pc:sldMasterMkLst>
          <pc:docMk/>
          <pc:sldMasterMk cId="1501358047" sldId="2147483648"/>
        </pc:sldMasterMkLst>
        <pc:sldLayoutChg chg="add">
          <pc:chgData name="Françoise Soudaz" userId="S::francoise.soudaz@amchameu.eu::5e281d7a-f9b5-49b2-920c-3bba6bbf4b29" providerId="AD" clId="Web-{50E03545-29FC-3C99-50F6-E4A6193CF733}" dt="2025-03-19T09:52:17.430" v="784"/>
          <pc:sldLayoutMkLst>
            <pc:docMk/>
            <pc:sldMasterMk cId="1501358047" sldId="2147483648"/>
            <pc:sldLayoutMk cId="1519989888" sldId="2147483674"/>
          </pc:sldLayoutMkLst>
        </pc:sldLayoutChg>
      </pc:sldMasterChg>
    </pc:docChg>
  </pc:docChgLst>
  <pc:docChgLst>
    <pc:chgData name="Meeting Room Laptop" userId="6051a904-906a-4f00-88a4-33819a03d700" providerId="ADAL" clId="{E7DC8D9E-9381-48E7-98A2-664834CC9238}"/>
    <pc:docChg chg="addSld delSld modSld sldOrd">
      <pc:chgData name="Meeting Room Laptop" userId="6051a904-906a-4f00-88a4-33819a03d700" providerId="ADAL" clId="{E7DC8D9E-9381-48E7-98A2-664834CC9238}" dt="2025-03-18T10:17:37.711" v="3"/>
      <pc:docMkLst>
        <pc:docMk/>
      </pc:docMkLst>
      <pc:sldChg chg="add">
        <pc:chgData name="Meeting Room Laptop" userId="6051a904-906a-4f00-88a4-33819a03d700" providerId="ADAL" clId="{E7DC8D9E-9381-48E7-98A2-664834CC9238}" dt="2025-03-18T08:09:30.914" v="0"/>
        <pc:sldMkLst>
          <pc:docMk/>
          <pc:sldMk cId="90391205" sldId="280"/>
        </pc:sldMkLst>
      </pc:sldChg>
      <pc:sldChg chg="add">
        <pc:chgData name="Meeting Room Laptop" userId="6051a904-906a-4f00-88a4-33819a03d700" providerId="ADAL" clId="{E7DC8D9E-9381-48E7-98A2-664834CC9238}" dt="2025-03-18T08:09:30.914" v="0"/>
        <pc:sldMkLst>
          <pc:docMk/>
          <pc:sldMk cId="342466225" sldId="289"/>
        </pc:sldMkLst>
      </pc:sldChg>
      <pc:sldChg chg="add">
        <pc:chgData name="Meeting Room Laptop" userId="6051a904-906a-4f00-88a4-33819a03d700" providerId="ADAL" clId="{E7DC8D9E-9381-48E7-98A2-664834CC9238}" dt="2025-03-18T08:09:30.914" v="0"/>
        <pc:sldMkLst>
          <pc:docMk/>
          <pc:sldMk cId="1668825775" sldId="361"/>
        </pc:sldMkLst>
      </pc:sldChg>
      <pc:sldChg chg="add">
        <pc:chgData name="Meeting Room Laptop" userId="6051a904-906a-4f00-88a4-33819a03d700" providerId="ADAL" clId="{E7DC8D9E-9381-48E7-98A2-664834CC9238}" dt="2025-03-18T08:09:30.914" v="0"/>
        <pc:sldMkLst>
          <pc:docMk/>
          <pc:sldMk cId="2065707090" sldId="362"/>
        </pc:sldMkLst>
      </pc:sldChg>
      <pc:sldChg chg="add">
        <pc:chgData name="Meeting Room Laptop" userId="6051a904-906a-4f00-88a4-33819a03d700" providerId="ADAL" clId="{E7DC8D9E-9381-48E7-98A2-664834CC9238}" dt="2025-03-18T08:09:30.914" v="0"/>
        <pc:sldMkLst>
          <pc:docMk/>
          <pc:sldMk cId="1511803438" sldId="2146848379"/>
        </pc:sldMkLst>
      </pc:sldChg>
      <pc:sldChg chg="add">
        <pc:chgData name="Meeting Room Laptop" userId="6051a904-906a-4f00-88a4-33819a03d700" providerId="ADAL" clId="{E7DC8D9E-9381-48E7-98A2-664834CC9238}" dt="2025-03-18T08:09:30.914" v="0"/>
        <pc:sldMkLst>
          <pc:docMk/>
          <pc:sldMk cId="691766285" sldId="2146848386"/>
        </pc:sldMkLst>
      </pc:sldChg>
      <pc:sldChg chg="add">
        <pc:chgData name="Meeting Room Laptop" userId="6051a904-906a-4f00-88a4-33819a03d700" providerId="ADAL" clId="{E7DC8D9E-9381-48E7-98A2-664834CC9238}" dt="2025-03-18T08:09:30.914" v="0"/>
        <pc:sldMkLst>
          <pc:docMk/>
          <pc:sldMk cId="3877445234" sldId="2146848390"/>
        </pc:sldMkLst>
      </pc:sldChg>
      <pc:sldChg chg="add">
        <pc:chgData name="Meeting Room Laptop" userId="6051a904-906a-4f00-88a4-33819a03d700" providerId="ADAL" clId="{E7DC8D9E-9381-48E7-98A2-664834CC9238}" dt="2025-03-18T08:09:30.914" v="0"/>
        <pc:sldMkLst>
          <pc:docMk/>
          <pc:sldMk cId="2169979914" sldId="2146848393"/>
        </pc:sldMkLst>
      </pc:sldChg>
      <pc:sldChg chg="add">
        <pc:chgData name="Meeting Room Laptop" userId="6051a904-906a-4f00-88a4-33819a03d700" providerId="ADAL" clId="{E7DC8D9E-9381-48E7-98A2-664834CC9238}" dt="2025-03-18T08:09:30.914" v="0"/>
        <pc:sldMkLst>
          <pc:docMk/>
          <pc:sldMk cId="3831362567" sldId="2146848394"/>
        </pc:sldMkLst>
      </pc:sldChg>
      <pc:sldChg chg="add">
        <pc:chgData name="Meeting Room Laptop" userId="6051a904-906a-4f00-88a4-33819a03d700" providerId="ADAL" clId="{E7DC8D9E-9381-48E7-98A2-664834CC9238}" dt="2025-03-18T08:09:30.914" v="0"/>
        <pc:sldMkLst>
          <pc:docMk/>
          <pc:sldMk cId="1395470225" sldId="2146848395"/>
        </pc:sldMkLst>
      </pc:sldChg>
      <pc:sldChg chg="add">
        <pc:chgData name="Meeting Room Laptop" userId="6051a904-906a-4f00-88a4-33819a03d700" providerId="ADAL" clId="{E7DC8D9E-9381-48E7-98A2-664834CC9238}" dt="2025-03-18T08:09:30.914" v="0"/>
        <pc:sldMkLst>
          <pc:docMk/>
          <pc:sldMk cId="3344615606" sldId="2146848396"/>
        </pc:sldMkLst>
      </pc:sldChg>
      <pc:sldChg chg="ord">
        <pc:chgData name="Meeting Room Laptop" userId="6051a904-906a-4f00-88a4-33819a03d700" providerId="ADAL" clId="{E7DC8D9E-9381-48E7-98A2-664834CC9238}" dt="2025-03-18T10:17:37.711" v="3"/>
        <pc:sldMkLst>
          <pc:docMk/>
          <pc:sldMk cId="4197551537" sldId="2146848431"/>
        </pc:sldMkLst>
      </pc:sldChg>
      <pc:sldChg chg="del">
        <pc:chgData name="Meeting Room Laptop" userId="6051a904-906a-4f00-88a4-33819a03d700" providerId="ADAL" clId="{E7DC8D9E-9381-48E7-98A2-664834CC9238}" dt="2025-03-18T10:17:34.315" v="1" actId="47"/>
        <pc:sldMkLst>
          <pc:docMk/>
          <pc:sldMk cId="29493573" sldId="2146848435"/>
        </pc:sldMkLst>
      </pc:sldChg>
      <pc:sldChg chg="add">
        <pc:chgData name="Meeting Room Laptop" userId="6051a904-906a-4f00-88a4-33819a03d700" providerId="ADAL" clId="{E7DC8D9E-9381-48E7-98A2-664834CC9238}" dt="2025-03-18T08:09:30.914" v="0"/>
        <pc:sldMkLst>
          <pc:docMk/>
          <pc:sldMk cId="779658300" sldId="2146848463"/>
        </pc:sldMkLst>
      </pc:sldChg>
    </pc:docChg>
  </pc:docChgLst>
  <pc:docChgLst>
    <pc:chgData name="Françoise Soudaz" userId="5e281d7a-f9b5-49b2-920c-3bba6bbf4b29" providerId="ADAL" clId="{66B1F9A4-EBD8-4BC0-BB4B-385E12A94C68}"/>
    <pc:docChg chg="undo custSel addSld delSld modSld sldOrd">
      <pc:chgData name="Françoise Soudaz" userId="5e281d7a-f9b5-49b2-920c-3bba6bbf4b29" providerId="ADAL" clId="{66B1F9A4-EBD8-4BC0-BB4B-385E12A94C68}" dt="2025-03-13T11:59:08.870" v="38" actId="20577"/>
      <pc:docMkLst>
        <pc:docMk/>
      </pc:docMkLst>
      <pc:sldChg chg="add">
        <pc:chgData name="Françoise Soudaz" userId="5e281d7a-f9b5-49b2-920c-3bba6bbf4b29" providerId="ADAL" clId="{66B1F9A4-EBD8-4BC0-BB4B-385E12A94C68}" dt="2025-03-13T11:54:18.044" v="0"/>
        <pc:sldMkLst>
          <pc:docMk/>
          <pc:sldMk cId="1498977112" sldId="282"/>
        </pc:sldMkLst>
      </pc:sldChg>
      <pc:sldChg chg="add">
        <pc:chgData name="Françoise Soudaz" userId="5e281d7a-f9b5-49b2-920c-3bba6bbf4b29" providerId="ADAL" clId="{66B1F9A4-EBD8-4BC0-BB4B-385E12A94C68}" dt="2025-03-13T11:54:18.044" v="0"/>
        <pc:sldMkLst>
          <pc:docMk/>
          <pc:sldMk cId="1177658427" sldId="283"/>
        </pc:sldMkLst>
      </pc:sldChg>
      <pc:sldChg chg="add del">
        <pc:chgData name="Françoise Soudaz" userId="5e281d7a-f9b5-49b2-920c-3bba6bbf4b29" providerId="ADAL" clId="{66B1F9A4-EBD8-4BC0-BB4B-385E12A94C68}" dt="2025-03-13T11:54:51.797" v="1" actId="47"/>
        <pc:sldMkLst>
          <pc:docMk/>
          <pc:sldMk cId="2070615886" sldId="288"/>
        </pc:sldMkLst>
      </pc:sldChg>
      <pc:sldChg chg="add">
        <pc:chgData name="Françoise Soudaz" userId="5e281d7a-f9b5-49b2-920c-3bba6bbf4b29" providerId="ADAL" clId="{66B1F9A4-EBD8-4BC0-BB4B-385E12A94C68}" dt="2025-03-13T11:54:18.044" v="0"/>
        <pc:sldMkLst>
          <pc:docMk/>
          <pc:sldMk cId="1427335801" sldId="317"/>
        </pc:sldMkLst>
      </pc:sldChg>
      <pc:sldChg chg="add">
        <pc:chgData name="Françoise Soudaz" userId="5e281d7a-f9b5-49b2-920c-3bba6bbf4b29" providerId="ADAL" clId="{66B1F9A4-EBD8-4BC0-BB4B-385E12A94C68}" dt="2025-03-13T11:54:18.044" v="0"/>
        <pc:sldMkLst>
          <pc:docMk/>
          <pc:sldMk cId="3298267771" sldId="318"/>
        </pc:sldMkLst>
      </pc:sldChg>
      <pc:sldChg chg="add">
        <pc:chgData name="Françoise Soudaz" userId="5e281d7a-f9b5-49b2-920c-3bba6bbf4b29" providerId="ADAL" clId="{66B1F9A4-EBD8-4BC0-BB4B-385E12A94C68}" dt="2025-03-13T11:54:18.044" v="0"/>
        <pc:sldMkLst>
          <pc:docMk/>
          <pc:sldMk cId="1959877818" sldId="334"/>
        </pc:sldMkLst>
      </pc:sldChg>
      <pc:sldChg chg="add">
        <pc:chgData name="Françoise Soudaz" userId="5e281d7a-f9b5-49b2-920c-3bba6bbf4b29" providerId="ADAL" clId="{66B1F9A4-EBD8-4BC0-BB4B-385E12A94C68}" dt="2025-03-13T11:54:18.044" v="0"/>
        <pc:sldMkLst>
          <pc:docMk/>
          <pc:sldMk cId="3620923829" sldId="335"/>
        </pc:sldMkLst>
      </pc:sldChg>
      <pc:sldChg chg="add">
        <pc:chgData name="Françoise Soudaz" userId="5e281d7a-f9b5-49b2-920c-3bba6bbf4b29" providerId="ADAL" clId="{66B1F9A4-EBD8-4BC0-BB4B-385E12A94C68}" dt="2025-03-13T11:54:18.044" v="0"/>
        <pc:sldMkLst>
          <pc:docMk/>
          <pc:sldMk cId="1943345356" sldId="336"/>
        </pc:sldMkLst>
      </pc:sldChg>
      <pc:sldChg chg="add">
        <pc:chgData name="Françoise Soudaz" userId="5e281d7a-f9b5-49b2-920c-3bba6bbf4b29" providerId="ADAL" clId="{66B1F9A4-EBD8-4BC0-BB4B-385E12A94C68}" dt="2025-03-13T11:54:18.044" v="0"/>
        <pc:sldMkLst>
          <pc:docMk/>
          <pc:sldMk cId="965938177" sldId="337"/>
        </pc:sldMkLst>
      </pc:sldChg>
      <pc:sldChg chg="add">
        <pc:chgData name="Françoise Soudaz" userId="5e281d7a-f9b5-49b2-920c-3bba6bbf4b29" providerId="ADAL" clId="{66B1F9A4-EBD8-4BC0-BB4B-385E12A94C68}" dt="2025-03-13T11:54:18.044" v="0"/>
        <pc:sldMkLst>
          <pc:docMk/>
          <pc:sldMk cId="1193903507" sldId="338"/>
        </pc:sldMkLst>
      </pc:sldChg>
      <pc:sldChg chg="add">
        <pc:chgData name="Françoise Soudaz" userId="5e281d7a-f9b5-49b2-920c-3bba6bbf4b29" providerId="ADAL" clId="{66B1F9A4-EBD8-4BC0-BB4B-385E12A94C68}" dt="2025-03-13T11:54:18.044" v="0"/>
        <pc:sldMkLst>
          <pc:docMk/>
          <pc:sldMk cId="400757046" sldId="339"/>
        </pc:sldMkLst>
      </pc:sldChg>
      <pc:sldChg chg="add">
        <pc:chgData name="Françoise Soudaz" userId="5e281d7a-f9b5-49b2-920c-3bba6bbf4b29" providerId="ADAL" clId="{66B1F9A4-EBD8-4BC0-BB4B-385E12A94C68}" dt="2025-03-13T11:54:18.044" v="0"/>
        <pc:sldMkLst>
          <pc:docMk/>
          <pc:sldMk cId="3717164686" sldId="340"/>
        </pc:sldMkLst>
      </pc:sldChg>
      <pc:sldChg chg="add">
        <pc:chgData name="Françoise Soudaz" userId="5e281d7a-f9b5-49b2-920c-3bba6bbf4b29" providerId="ADAL" clId="{66B1F9A4-EBD8-4BC0-BB4B-385E12A94C68}" dt="2025-03-13T11:54:18.044" v="0"/>
        <pc:sldMkLst>
          <pc:docMk/>
          <pc:sldMk cId="3893328461" sldId="341"/>
        </pc:sldMkLst>
      </pc:sldChg>
      <pc:sldChg chg="add">
        <pc:chgData name="Françoise Soudaz" userId="5e281d7a-f9b5-49b2-920c-3bba6bbf4b29" providerId="ADAL" clId="{66B1F9A4-EBD8-4BC0-BB4B-385E12A94C68}" dt="2025-03-13T11:54:18.044" v="0"/>
        <pc:sldMkLst>
          <pc:docMk/>
          <pc:sldMk cId="3338598749" sldId="342"/>
        </pc:sldMkLst>
      </pc:sldChg>
      <pc:sldChg chg="modSp mod">
        <pc:chgData name="Françoise Soudaz" userId="5e281d7a-f9b5-49b2-920c-3bba6bbf4b29" providerId="ADAL" clId="{66B1F9A4-EBD8-4BC0-BB4B-385E12A94C68}" dt="2025-03-13T11:55:40.720" v="18" actId="1076"/>
        <pc:sldMkLst>
          <pc:docMk/>
          <pc:sldMk cId="1933703759" sldId="2146848427"/>
        </pc:sldMkLst>
        <pc:spChg chg="mod">
          <ac:chgData name="Françoise Soudaz" userId="5e281d7a-f9b5-49b2-920c-3bba6bbf4b29" providerId="ADAL" clId="{66B1F9A4-EBD8-4BC0-BB4B-385E12A94C68}" dt="2025-03-13T11:55:40.720" v="18" actId="1076"/>
          <ac:spMkLst>
            <pc:docMk/>
            <pc:sldMk cId="1933703759" sldId="2146848427"/>
            <ac:spMk id="23" creationId="{D6465452-B4FD-5707-9FB4-288ED5946416}"/>
          </ac:spMkLst>
        </pc:spChg>
        <pc:spChg chg="mod">
          <ac:chgData name="Françoise Soudaz" userId="5e281d7a-f9b5-49b2-920c-3bba6bbf4b29" providerId="ADAL" clId="{66B1F9A4-EBD8-4BC0-BB4B-385E12A94C68}" dt="2025-03-13T11:55:30.904" v="15" actId="255"/>
          <ac:spMkLst>
            <pc:docMk/>
            <pc:sldMk cId="1933703759" sldId="2146848427"/>
            <ac:spMk id="24" creationId="{0BD89127-41FA-8B3F-A994-69BEDB2A6318}"/>
          </ac:spMkLst>
        </pc:spChg>
      </pc:sldChg>
      <pc:sldChg chg="modSp mod">
        <pc:chgData name="Françoise Soudaz" userId="5e281d7a-f9b5-49b2-920c-3bba6bbf4b29" providerId="ADAL" clId="{66B1F9A4-EBD8-4BC0-BB4B-385E12A94C68}" dt="2025-03-13T11:59:08.870" v="38" actId="20577"/>
        <pc:sldMkLst>
          <pc:docMk/>
          <pc:sldMk cId="4197551537" sldId="2146848431"/>
        </pc:sldMkLst>
        <pc:spChg chg="mod">
          <ac:chgData name="Françoise Soudaz" userId="5e281d7a-f9b5-49b2-920c-3bba6bbf4b29" providerId="ADAL" clId="{66B1F9A4-EBD8-4BC0-BB4B-385E12A94C68}" dt="2025-03-13T11:59:08.870" v="38" actId="20577"/>
          <ac:spMkLst>
            <pc:docMk/>
            <pc:sldMk cId="4197551537" sldId="2146848431"/>
            <ac:spMk id="22" creationId="{3EF73F95-D552-66D3-4274-D6FA437DFF35}"/>
          </ac:spMkLst>
        </pc:spChg>
      </pc:sldChg>
      <pc:sldChg chg="ord">
        <pc:chgData name="Françoise Soudaz" userId="5e281d7a-f9b5-49b2-920c-3bba6bbf4b29" providerId="ADAL" clId="{66B1F9A4-EBD8-4BC0-BB4B-385E12A94C68}" dt="2025-03-13T11:58:54.776" v="26"/>
        <pc:sldMkLst>
          <pc:docMk/>
          <pc:sldMk cId="1822332444" sldId="2146848433"/>
        </pc:sldMkLst>
      </pc:sldChg>
      <pc:sldChg chg="add">
        <pc:chgData name="Françoise Soudaz" userId="5e281d7a-f9b5-49b2-920c-3bba6bbf4b29" providerId="ADAL" clId="{66B1F9A4-EBD8-4BC0-BB4B-385E12A94C68}" dt="2025-03-13T11:58:52.794" v="24" actId="2890"/>
        <pc:sldMkLst>
          <pc:docMk/>
          <pc:sldMk cId="29493573" sldId="2146848435"/>
        </pc:sldMkLst>
      </pc:sldChg>
      <pc:sldChg chg="add del ord">
        <pc:chgData name="Françoise Soudaz" userId="5e281d7a-f9b5-49b2-920c-3bba6bbf4b29" providerId="ADAL" clId="{66B1F9A4-EBD8-4BC0-BB4B-385E12A94C68}" dt="2025-03-13T11:58:28.948" v="22" actId="47"/>
        <pc:sldMkLst>
          <pc:docMk/>
          <pc:sldMk cId="319922509" sldId="2146848435"/>
        </pc:sldMkLst>
      </pc:sldChg>
    </pc:docChg>
  </pc:docChgLst>
  <pc:docChgLst>
    <pc:chgData name="George Tryfonos" userId="7a338706-c47b-4277-bc80-5353cb97b9c1" providerId="ADAL" clId="{FB2CFF5F-607D-458C-A21B-1800DD817E5E}"/>
    <pc:docChg chg="undo redo custSel modSld">
      <pc:chgData name="George Tryfonos" userId="7a338706-c47b-4277-bc80-5353cb97b9c1" providerId="ADAL" clId="{FB2CFF5F-607D-458C-A21B-1800DD817E5E}" dt="2025-03-14T12:02:57.966" v="885" actId="20577"/>
      <pc:docMkLst>
        <pc:docMk/>
      </pc:docMkLst>
      <pc:sldChg chg="modSp mod">
        <pc:chgData name="George Tryfonos" userId="7a338706-c47b-4277-bc80-5353cb97b9c1" providerId="ADAL" clId="{FB2CFF5F-607D-458C-A21B-1800DD817E5E}" dt="2025-03-13T14:27:41.712" v="502" actId="20577"/>
        <pc:sldMkLst>
          <pc:docMk/>
          <pc:sldMk cId="1498977112" sldId="282"/>
        </pc:sldMkLst>
        <pc:spChg chg="mod">
          <ac:chgData name="George Tryfonos" userId="7a338706-c47b-4277-bc80-5353cb97b9c1" providerId="ADAL" clId="{FB2CFF5F-607D-458C-A21B-1800DD817E5E}" dt="2025-03-13T14:27:41.712" v="502" actId="20577"/>
          <ac:spMkLst>
            <pc:docMk/>
            <pc:sldMk cId="1498977112" sldId="282"/>
            <ac:spMk id="2" creationId="{00000000-0000-0000-0000-000000000000}"/>
          </ac:spMkLst>
        </pc:spChg>
      </pc:sldChg>
      <pc:sldChg chg="addSp delSp modSp mod">
        <pc:chgData name="George Tryfonos" userId="7a338706-c47b-4277-bc80-5353cb97b9c1" providerId="ADAL" clId="{FB2CFF5F-607D-458C-A21B-1800DD817E5E}" dt="2025-03-14T10:37:49.332" v="605" actId="167"/>
        <pc:sldMkLst>
          <pc:docMk/>
          <pc:sldMk cId="2674371509" sldId="331"/>
        </pc:sldMkLst>
        <pc:spChg chg="mod">
          <ac:chgData name="George Tryfonos" userId="7a338706-c47b-4277-bc80-5353cb97b9c1" providerId="ADAL" clId="{FB2CFF5F-607D-458C-A21B-1800DD817E5E}" dt="2025-03-13T13:35:22.300" v="35" actId="20577"/>
          <ac:spMkLst>
            <pc:docMk/>
            <pc:sldMk cId="2674371509" sldId="331"/>
            <ac:spMk id="24" creationId="{0E44BDDF-9257-5A49-A674-CA9596550DDB}"/>
          </ac:spMkLst>
        </pc:spChg>
        <pc:picChg chg="add mod ord">
          <ac:chgData name="George Tryfonos" userId="7a338706-c47b-4277-bc80-5353cb97b9c1" providerId="ADAL" clId="{FB2CFF5F-607D-458C-A21B-1800DD817E5E}" dt="2025-03-14T10:37:49.332" v="605" actId="167"/>
          <ac:picMkLst>
            <pc:docMk/>
            <pc:sldMk cId="2674371509" sldId="331"/>
            <ac:picMk id="2" creationId="{3B5A2E04-6962-FEFE-9E79-8FB3ED8B3657}"/>
          </ac:picMkLst>
        </pc:picChg>
      </pc:sldChg>
      <pc:sldChg chg="addSp delSp modSp mod">
        <pc:chgData name="George Tryfonos" userId="7a338706-c47b-4277-bc80-5353cb97b9c1" providerId="ADAL" clId="{FB2CFF5F-607D-458C-A21B-1800DD817E5E}" dt="2025-03-14T12:02:57.966" v="885" actId="20577"/>
        <pc:sldMkLst>
          <pc:docMk/>
          <pc:sldMk cId="3150663135" sldId="2146848407"/>
        </pc:sldMkLst>
        <pc:spChg chg="mod">
          <ac:chgData name="George Tryfonos" userId="7a338706-c47b-4277-bc80-5353cb97b9c1" providerId="ADAL" clId="{FB2CFF5F-607D-458C-A21B-1800DD817E5E}" dt="2025-03-14T11:58:50.265" v="773" actId="1076"/>
          <ac:spMkLst>
            <pc:docMk/>
            <pc:sldMk cId="3150663135" sldId="2146848407"/>
            <ac:spMk id="11" creationId="{0C24EC89-050C-D943-BEC0-9EE0A4A34BC3}"/>
          </ac:spMkLst>
        </pc:spChg>
        <pc:spChg chg="mod">
          <ac:chgData name="George Tryfonos" userId="7a338706-c47b-4277-bc80-5353cb97b9c1" providerId="ADAL" clId="{FB2CFF5F-607D-458C-A21B-1800DD817E5E}" dt="2025-03-14T12:02:57.966" v="885" actId="20577"/>
          <ac:spMkLst>
            <pc:docMk/>
            <pc:sldMk cId="3150663135" sldId="2146848407"/>
            <ac:spMk id="17" creationId="{D9249A63-C3E5-EE41-9467-D5ABF9C6179C}"/>
          </ac:spMkLst>
        </pc:spChg>
        <pc:picChg chg="add mod ord">
          <ac:chgData name="George Tryfonos" userId="7a338706-c47b-4277-bc80-5353cb97b9c1" providerId="ADAL" clId="{FB2CFF5F-607D-458C-A21B-1800DD817E5E}" dt="2025-03-14T10:54:16.985" v="716" actId="14100"/>
          <ac:picMkLst>
            <pc:docMk/>
            <pc:sldMk cId="3150663135" sldId="2146848407"/>
            <ac:picMk id="5" creationId="{031EBDAC-9671-BED4-2F55-9A2490482972}"/>
          </ac:picMkLst>
        </pc:picChg>
      </pc:sldChg>
      <pc:sldChg chg="addSp delSp modSp mod">
        <pc:chgData name="George Tryfonos" userId="7a338706-c47b-4277-bc80-5353cb97b9c1" providerId="ADAL" clId="{FB2CFF5F-607D-458C-A21B-1800DD817E5E}" dt="2025-03-14T10:38:44.069" v="624" actId="167"/>
        <pc:sldMkLst>
          <pc:docMk/>
          <pc:sldMk cId="1954491658" sldId="2146848408"/>
        </pc:sldMkLst>
        <pc:picChg chg="add mod ord">
          <ac:chgData name="George Tryfonos" userId="7a338706-c47b-4277-bc80-5353cb97b9c1" providerId="ADAL" clId="{FB2CFF5F-607D-458C-A21B-1800DD817E5E}" dt="2025-03-14T10:38:44.069" v="624" actId="167"/>
          <ac:picMkLst>
            <pc:docMk/>
            <pc:sldMk cId="1954491658" sldId="2146848408"/>
            <ac:picMk id="2" creationId="{53647768-ECD7-34EF-20DA-EF5625C29455}"/>
          </ac:picMkLst>
        </pc:picChg>
      </pc:sldChg>
      <pc:sldChg chg="addSp delSp modSp mod">
        <pc:chgData name="George Tryfonos" userId="7a338706-c47b-4277-bc80-5353cb97b9c1" providerId="ADAL" clId="{FB2CFF5F-607D-458C-A21B-1800DD817E5E}" dt="2025-03-14T12:01:02.440" v="841" actId="20577"/>
        <pc:sldMkLst>
          <pc:docMk/>
          <pc:sldMk cId="2748079639" sldId="2146848409"/>
        </pc:sldMkLst>
        <pc:spChg chg="mod">
          <ac:chgData name="George Tryfonos" userId="7a338706-c47b-4277-bc80-5353cb97b9c1" providerId="ADAL" clId="{FB2CFF5F-607D-458C-A21B-1800DD817E5E}" dt="2025-03-13T13:36:06.321" v="103" actId="14100"/>
          <ac:spMkLst>
            <pc:docMk/>
            <pc:sldMk cId="2748079639" sldId="2146848409"/>
            <ac:spMk id="11" creationId="{EA120FE1-2E5C-7597-E79D-F9232307BCB5}"/>
          </ac:spMkLst>
        </pc:spChg>
        <pc:spChg chg="mod">
          <ac:chgData name="George Tryfonos" userId="7a338706-c47b-4277-bc80-5353cb97b9c1" providerId="ADAL" clId="{FB2CFF5F-607D-458C-A21B-1800DD817E5E}" dt="2025-03-14T12:01:02.440" v="841" actId="20577"/>
          <ac:spMkLst>
            <pc:docMk/>
            <pc:sldMk cId="2748079639" sldId="2146848409"/>
            <ac:spMk id="17" creationId="{A58F587C-6C5C-7BFF-C5EC-7F53D51FACBB}"/>
          </ac:spMkLst>
        </pc:spChg>
        <pc:picChg chg="add mod ord">
          <ac:chgData name="George Tryfonos" userId="7a338706-c47b-4277-bc80-5353cb97b9c1" providerId="ADAL" clId="{FB2CFF5F-607D-458C-A21B-1800DD817E5E}" dt="2025-03-14T10:55:02.429" v="720" actId="14100"/>
          <ac:picMkLst>
            <pc:docMk/>
            <pc:sldMk cId="2748079639" sldId="2146848409"/>
            <ac:picMk id="5" creationId="{8B55805D-7F1F-F5AF-A274-901B2C1889B1}"/>
          </ac:picMkLst>
        </pc:picChg>
      </pc:sldChg>
      <pc:sldChg chg="addSp delSp modSp mod modCm">
        <pc:chgData name="George Tryfonos" userId="7a338706-c47b-4277-bc80-5353cb97b9c1" providerId="ADAL" clId="{FB2CFF5F-607D-458C-A21B-1800DD817E5E}" dt="2025-03-14T10:41:52.148" v="665" actId="14100"/>
        <pc:sldMkLst>
          <pc:docMk/>
          <pc:sldMk cId="2019463816" sldId="2146848411"/>
        </pc:sldMkLst>
        <pc:spChg chg="mod">
          <ac:chgData name="George Tryfonos" userId="7a338706-c47b-4277-bc80-5353cb97b9c1" providerId="ADAL" clId="{FB2CFF5F-607D-458C-A21B-1800DD817E5E}" dt="2025-03-13T13:37:05.623" v="117" actId="14100"/>
          <ac:spMkLst>
            <pc:docMk/>
            <pc:sldMk cId="2019463816" sldId="2146848411"/>
            <ac:spMk id="10" creationId="{5A91B782-B3DD-D9C9-A956-8ADD58887F8F}"/>
          </ac:spMkLst>
        </pc:spChg>
        <pc:spChg chg="mod">
          <ac:chgData name="George Tryfonos" userId="7a338706-c47b-4277-bc80-5353cb97b9c1" providerId="ADAL" clId="{FB2CFF5F-607D-458C-A21B-1800DD817E5E}" dt="2025-03-13T13:36:48.753" v="106" actId="12788"/>
          <ac:spMkLst>
            <pc:docMk/>
            <pc:sldMk cId="2019463816" sldId="2146848411"/>
            <ac:spMk id="15" creationId="{C3B9EB4A-7CF0-F343-97CF-E3B57BA20ECE}"/>
          </ac:spMkLst>
        </pc:spChg>
        <pc:picChg chg="mod">
          <ac:chgData name="George Tryfonos" userId="7a338706-c47b-4277-bc80-5353cb97b9c1" providerId="ADAL" clId="{FB2CFF5F-607D-458C-A21B-1800DD817E5E}" dt="2025-03-14T10:41:52.148" v="665" actId="14100"/>
          <ac:picMkLst>
            <pc:docMk/>
            <pc:sldMk cId="2019463816" sldId="2146848411"/>
            <ac:picMk id="4" creationId="{3145952D-D9D1-5354-DA6E-3A96E5F298CC}"/>
          </ac:picMkLst>
        </pc:picChg>
        <pc:picChg chg="add mod">
          <ac:chgData name="George Tryfonos" userId="7a338706-c47b-4277-bc80-5353cb97b9c1" providerId="ADAL" clId="{FB2CFF5F-607D-458C-A21B-1800DD817E5E}" dt="2025-03-13T13:49:15.931" v="357" actId="732"/>
          <ac:picMkLst>
            <pc:docMk/>
            <pc:sldMk cId="2019463816" sldId="2146848411"/>
            <ac:picMk id="1028" creationId="{6D5CEC1B-0D22-B49C-B20D-FD35CA193CAA}"/>
          </ac:picMkLst>
        </pc:picChg>
        <pc:extLst>
          <p:ext xmlns:p="http://schemas.openxmlformats.org/presentationml/2006/main" uri="{D6D511B9-2390-475A-947B-AFAB55BFBCF1}">
            <pc226:cmChg xmlns:pc226="http://schemas.microsoft.com/office/powerpoint/2022/06/main/command" chg="mod">
              <pc226:chgData name="George Tryfonos" userId="7a338706-c47b-4277-bc80-5353cb97b9c1" providerId="ADAL" clId="{FB2CFF5F-607D-458C-A21B-1800DD817E5E}" dt="2025-03-13T13:30:58.249" v="3" actId="478"/>
              <pc2:cmMkLst xmlns:pc2="http://schemas.microsoft.com/office/powerpoint/2019/9/main/command">
                <pc:docMk/>
                <pc:sldMk cId="2019463816" sldId="2146848411"/>
                <pc2:cmMk id="{0669488C-D8B9-474F-B099-70D9DF97D4DB}"/>
              </pc2:cmMkLst>
            </pc226:cmChg>
          </p:ext>
        </pc:extLst>
      </pc:sldChg>
      <pc:sldChg chg="addSp delSp modSp mod">
        <pc:chgData name="George Tryfonos" userId="7a338706-c47b-4277-bc80-5353cb97b9c1" providerId="ADAL" clId="{FB2CFF5F-607D-458C-A21B-1800DD817E5E}" dt="2025-03-14T10:54:56.458" v="719" actId="14100"/>
        <pc:sldMkLst>
          <pc:docMk/>
          <pc:sldMk cId="2407867176" sldId="2146848422"/>
        </pc:sldMkLst>
        <pc:spChg chg="mod">
          <ac:chgData name="George Tryfonos" userId="7a338706-c47b-4277-bc80-5353cb97b9c1" providerId="ADAL" clId="{FB2CFF5F-607D-458C-A21B-1800DD817E5E}" dt="2025-03-14T10:35:52.886" v="588" actId="1076"/>
          <ac:spMkLst>
            <pc:docMk/>
            <pc:sldMk cId="2407867176" sldId="2146848422"/>
            <ac:spMk id="4" creationId="{395CF641-4435-6D94-40F0-CFDB5B16863A}"/>
          </ac:spMkLst>
        </pc:spChg>
        <pc:spChg chg="mod">
          <ac:chgData name="George Tryfonos" userId="7a338706-c47b-4277-bc80-5353cb97b9c1" providerId="ADAL" clId="{FB2CFF5F-607D-458C-A21B-1800DD817E5E}" dt="2025-03-14T10:35:13.003" v="578" actId="1076"/>
          <ac:spMkLst>
            <pc:docMk/>
            <pc:sldMk cId="2407867176" sldId="2146848422"/>
            <ac:spMk id="7" creationId="{730DCADF-0BFE-5E87-0CA2-CD0AFD56E0B1}"/>
          </ac:spMkLst>
        </pc:spChg>
        <pc:spChg chg="mod">
          <ac:chgData name="George Tryfonos" userId="7a338706-c47b-4277-bc80-5353cb97b9c1" providerId="ADAL" clId="{FB2CFF5F-607D-458C-A21B-1800DD817E5E}" dt="2025-03-14T10:36:41.368" v="594" actId="1076"/>
          <ac:spMkLst>
            <pc:docMk/>
            <pc:sldMk cId="2407867176" sldId="2146848422"/>
            <ac:spMk id="9" creationId="{D24278F1-2A11-466C-E1B9-6B6AAD2D2C89}"/>
          </ac:spMkLst>
        </pc:spChg>
        <pc:spChg chg="mod">
          <ac:chgData name="George Tryfonos" userId="7a338706-c47b-4277-bc80-5353cb97b9c1" providerId="ADAL" clId="{FB2CFF5F-607D-458C-A21B-1800DD817E5E}" dt="2025-03-14T10:35:16.083" v="579" actId="1076"/>
          <ac:spMkLst>
            <pc:docMk/>
            <pc:sldMk cId="2407867176" sldId="2146848422"/>
            <ac:spMk id="12" creationId="{5BFA1CAA-6C68-B268-B007-8ADDC83C3E9A}"/>
          </ac:spMkLst>
        </pc:spChg>
        <pc:spChg chg="mod">
          <ac:chgData name="George Tryfonos" userId="7a338706-c47b-4277-bc80-5353cb97b9c1" providerId="ADAL" clId="{FB2CFF5F-607D-458C-A21B-1800DD817E5E}" dt="2025-03-14T10:36:44.820" v="595" actId="1076"/>
          <ac:spMkLst>
            <pc:docMk/>
            <pc:sldMk cId="2407867176" sldId="2146848422"/>
            <ac:spMk id="17" creationId="{AEC2C1C2-C502-2E99-0CCC-F79E10B9C4CC}"/>
          </ac:spMkLst>
        </pc:spChg>
        <pc:spChg chg="mod">
          <ac:chgData name="George Tryfonos" userId="7a338706-c47b-4277-bc80-5353cb97b9c1" providerId="ADAL" clId="{FB2CFF5F-607D-458C-A21B-1800DD817E5E}" dt="2025-03-14T10:36:48.617" v="596" actId="1076"/>
          <ac:spMkLst>
            <pc:docMk/>
            <pc:sldMk cId="2407867176" sldId="2146848422"/>
            <ac:spMk id="23" creationId="{29EFAEBF-69F8-8D49-BBAC-1EEAD5BCECEF}"/>
          </ac:spMkLst>
        </pc:spChg>
        <pc:picChg chg="mod">
          <ac:chgData name="George Tryfonos" userId="7a338706-c47b-4277-bc80-5353cb97b9c1" providerId="ADAL" clId="{FB2CFF5F-607D-458C-A21B-1800DD817E5E}" dt="2025-03-14T10:36:37.160" v="593" actId="1076"/>
          <ac:picMkLst>
            <pc:docMk/>
            <pc:sldMk cId="2407867176" sldId="2146848422"/>
            <ac:picMk id="2" creationId="{6C5881C0-DCFF-D5F0-8A80-43889EA2B900}"/>
          </ac:picMkLst>
        </pc:picChg>
        <pc:picChg chg="add mod">
          <ac:chgData name="George Tryfonos" userId="7a338706-c47b-4277-bc80-5353cb97b9c1" providerId="ADAL" clId="{FB2CFF5F-607D-458C-A21B-1800DD817E5E}" dt="2025-03-14T10:35:42.428" v="584" actId="1076"/>
          <ac:picMkLst>
            <pc:docMk/>
            <pc:sldMk cId="2407867176" sldId="2146848422"/>
            <ac:picMk id="3" creationId="{623E804C-FC48-DBFF-ECF9-C9C51D670C61}"/>
          </ac:picMkLst>
        </pc:picChg>
        <pc:picChg chg="add mod ord">
          <ac:chgData name="George Tryfonos" userId="7a338706-c47b-4277-bc80-5353cb97b9c1" providerId="ADAL" clId="{FB2CFF5F-607D-458C-A21B-1800DD817E5E}" dt="2025-03-14T10:54:56.458" v="719" actId="14100"/>
          <ac:picMkLst>
            <pc:docMk/>
            <pc:sldMk cId="2407867176" sldId="2146848422"/>
            <ac:picMk id="6" creationId="{C3DCB0DC-248B-9140-8B7C-421BF406E4E8}"/>
          </ac:picMkLst>
        </pc:picChg>
        <pc:picChg chg="add mod">
          <ac:chgData name="George Tryfonos" userId="7a338706-c47b-4277-bc80-5353cb97b9c1" providerId="ADAL" clId="{FB2CFF5F-607D-458C-A21B-1800DD817E5E}" dt="2025-03-14T10:36:33.481" v="592" actId="12788"/>
          <ac:picMkLst>
            <pc:docMk/>
            <pc:sldMk cId="2407867176" sldId="2146848422"/>
            <ac:picMk id="2050" creationId="{18819301-D97B-868E-D736-CA7396074106}"/>
          </ac:picMkLst>
        </pc:picChg>
      </pc:sldChg>
      <pc:sldChg chg="addSp delSp modSp mod">
        <pc:chgData name="George Tryfonos" userId="7a338706-c47b-4277-bc80-5353cb97b9c1" providerId="ADAL" clId="{FB2CFF5F-607D-458C-A21B-1800DD817E5E}" dt="2025-03-14T10:54:10.134" v="715" actId="14100"/>
        <pc:sldMkLst>
          <pc:docMk/>
          <pc:sldMk cId="4192882997" sldId="2146848423"/>
        </pc:sldMkLst>
        <pc:spChg chg="add del">
          <ac:chgData name="George Tryfonos" userId="7a338706-c47b-4277-bc80-5353cb97b9c1" providerId="ADAL" clId="{FB2CFF5F-607D-458C-A21B-1800DD817E5E}" dt="2025-03-14T10:45:22.369" v="669" actId="478"/>
          <ac:spMkLst>
            <pc:docMk/>
            <pc:sldMk cId="4192882997" sldId="2146848423"/>
            <ac:spMk id="4" creationId="{428119D4-52CF-F57B-1429-E854180DB009}"/>
          </ac:spMkLst>
        </pc:spChg>
        <pc:spChg chg="mod">
          <ac:chgData name="George Tryfonos" userId="7a338706-c47b-4277-bc80-5353cb97b9c1" providerId="ADAL" clId="{FB2CFF5F-607D-458C-A21B-1800DD817E5E}" dt="2025-03-14T10:46:47.257" v="682" actId="1076"/>
          <ac:spMkLst>
            <pc:docMk/>
            <pc:sldMk cId="4192882997" sldId="2146848423"/>
            <ac:spMk id="17" creationId="{2373B563-8F09-986A-3CF0-23D2CA8417B1}"/>
          </ac:spMkLst>
        </pc:spChg>
        <pc:picChg chg="add mod ord">
          <ac:chgData name="George Tryfonos" userId="7a338706-c47b-4277-bc80-5353cb97b9c1" providerId="ADAL" clId="{FB2CFF5F-607D-458C-A21B-1800DD817E5E}" dt="2025-03-14T10:54:10.134" v="715" actId="14100"/>
          <ac:picMkLst>
            <pc:docMk/>
            <pc:sldMk cId="4192882997" sldId="2146848423"/>
            <ac:picMk id="6" creationId="{F28F4F96-0335-B25A-5372-F4832B61CDF3}"/>
          </ac:picMkLst>
        </pc:picChg>
        <pc:picChg chg="mod">
          <ac:chgData name="George Tryfonos" userId="7a338706-c47b-4277-bc80-5353cb97b9c1" providerId="ADAL" clId="{FB2CFF5F-607D-458C-A21B-1800DD817E5E}" dt="2025-03-14T10:46:43.302" v="681" actId="1076"/>
          <ac:picMkLst>
            <pc:docMk/>
            <pc:sldMk cId="4192882997" sldId="2146848423"/>
            <ac:picMk id="10" creationId="{A4044FC9-6A00-F573-5CD3-87D612234BF0}"/>
          </ac:picMkLst>
        </pc:picChg>
        <pc:picChg chg="add mod modCrop">
          <ac:chgData name="George Tryfonos" userId="7a338706-c47b-4277-bc80-5353cb97b9c1" providerId="ADAL" clId="{FB2CFF5F-607D-458C-A21B-1800DD817E5E}" dt="2025-03-14T10:46:31.629" v="680" actId="1076"/>
          <ac:picMkLst>
            <pc:docMk/>
            <pc:sldMk cId="4192882997" sldId="2146848423"/>
            <ac:picMk id="12" creationId="{930D1FFE-21BA-A8FC-DB3E-E594A1DE6DE7}"/>
          </ac:picMkLst>
        </pc:picChg>
      </pc:sldChg>
      <pc:sldChg chg="addSp delSp modSp mod">
        <pc:chgData name="George Tryfonos" userId="7a338706-c47b-4277-bc80-5353cb97b9c1" providerId="ADAL" clId="{FB2CFF5F-607D-458C-A21B-1800DD817E5E}" dt="2025-03-14T10:55:26.575" v="727" actId="14100"/>
        <pc:sldMkLst>
          <pc:docMk/>
          <pc:sldMk cId="1469928907" sldId="2146848424"/>
        </pc:sldMkLst>
        <pc:spChg chg="mod">
          <ac:chgData name="George Tryfonos" userId="7a338706-c47b-4277-bc80-5353cb97b9c1" providerId="ADAL" clId="{FB2CFF5F-607D-458C-A21B-1800DD817E5E}" dt="2025-03-13T13:50:44.960" v="367" actId="14100"/>
          <ac:spMkLst>
            <pc:docMk/>
            <pc:sldMk cId="1469928907" sldId="2146848424"/>
            <ac:spMk id="4" creationId="{371F198A-72FB-3CD9-6BC9-8E74246AF839}"/>
          </ac:spMkLst>
        </pc:spChg>
        <pc:picChg chg="add mod ord">
          <ac:chgData name="George Tryfonos" userId="7a338706-c47b-4277-bc80-5353cb97b9c1" providerId="ADAL" clId="{FB2CFF5F-607D-458C-A21B-1800DD817E5E}" dt="2025-03-14T10:55:26.575" v="727" actId="14100"/>
          <ac:picMkLst>
            <pc:docMk/>
            <pc:sldMk cId="1469928907" sldId="2146848424"/>
            <ac:picMk id="2" creationId="{B3BFC8F8-F335-3BB5-E02D-11EDF21247E1}"/>
          </ac:picMkLst>
        </pc:picChg>
        <pc:picChg chg="add mod modCrop">
          <ac:chgData name="George Tryfonos" userId="7a338706-c47b-4277-bc80-5353cb97b9c1" providerId="ADAL" clId="{FB2CFF5F-607D-458C-A21B-1800DD817E5E}" dt="2025-03-14T10:48:09.446" v="683" actId="1076"/>
          <ac:picMkLst>
            <pc:docMk/>
            <pc:sldMk cId="1469928907" sldId="2146848424"/>
            <ac:picMk id="8" creationId="{23AC0D08-43D5-4D2E-C74A-F3784B7FB362}"/>
          </ac:picMkLst>
        </pc:picChg>
        <pc:picChg chg="add mod">
          <ac:chgData name="George Tryfonos" userId="7a338706-c47b-4277-bc80-5353cb97b9c1" providerId="ADAL" clId="{FB2CFF5F-607D-458C-A21B-1800DD817E5E}" dt="2025-03-13T13:54:12.522" v="398" actId="1076"/>
          <ac:picMkLst>
            <pc:docMk/>
            <pc:sldMk cId="1469928907" sldId="2146848424"/>
            <ac:picMk id="3074" creationId="{DEA69551-4A51-4F1D-AB40-4314F98FADBB}"/>
          </ac:picMkLst>
        </pc:picChg>
      </pc:sldChg>
      <pc:sldChg chg="addSp delSp modSp mod">
        <pc:chgData name="George Tryfonos" userId="7a338706-c47b-4277-bc80-5353cb97b9c1" providerId="ADAL" clId="{FB2CFF5F-607D-458C-A21B-1800DD817E5E}" dt="2025-03-14T10:50:30.305" v="698" actId="1076"/>
        <pc:sldMkLst>
          <pc:docMk/>
          <pc:sldMk cId="1003666130" sldId="2146848425"/>
        </pc:sldMkLst>
        <pc:spChg chg="mod">
          <ac:chgData name="George Tryfonos" userId="7a338706-c47b-4277-bc80-5353cb97b9c1" providerId="ADAL" clId="{FB2CFF5F-607D-458C-A21B-1800DD817E5E}" dt="2025-03-14T10:28:59.109" v="559" actId="1076"/>
          <ac:spMkLst>
            <pc:docMk/>
            <pc:sldMk cId="1003666130" sldId="2146848425"/>
            <ac:spMk id="3" creationId="{24C7F1B8-632A-CE30-12D2-B72988F8B640}"/>
          </ac:spMkLst>
        </pc:spChg>
        <pc:spChg chg="mod">
          <ac:chgData name="George Tryfonos" userId="7a338706-c47b-4277-bc80-5353cb97b9c1" providerId="ADAL" clId="{FB2CFF5F-607D-458C-A21B-1800DD817E5E}" dt="2025-03-13T14:02:17.925" v="444" actId="14100"/>
          <ac:spMkLst>
            <pc:docMk/>
            <pc:sldMk cId="1003666130" sldId="2146848425"/>
            <ac:spMk id="4" creationId="{7BF15FEA-F0A3-9655-3265-DA95321A9A70}"/>
          </ac:spMkLst>
        </pc:spChg>
        <pc:spChg chg="mod">
          <ac:chgData name="George Tryfonos" userId="7a338706-c47b-4277-bc80-5353cb97b9c1" providerId="ADAL" clId="{FB2CFF5F-607D-458C-A21B-1800DD817E5E}" dt="2025-03-14T10:28:38.468" v="556" actId="1076"/>
          <ac:spMkLst>
            <pc:docMk/>
            <pc:sldMk cId="1003666130" sldId="2146848425"/>
            <ac:spMk id="9" creationId="{C9B8B6AF-8CD0-020D-298B-685E61B16391}"/>
          </ac:spMkLst>
        </pc:spChg>
        <pc:spChg chg="mod">
          <ac:chgData name="George Tryfonos" userId="7a338706-c47b-4277-bc80-5353cb97b9c1" providerId="ADAL" clId="{FB2CFF5F-607D-458C-A21B-1800DD817E5E}" dt="2025-03-14T10:28:42.223" v="557" actId="1076"/>
          <ac:spMkLst>
            <pc:docMk/>
            <pc:sldMk cId="1003666130" sldId="2146848425"/>
            <ac:spMk id="17" creationId="{5B4734C7-B954-2DC4-4E56-5C5C3244A7AD}"/>
          </ac:spMkLst>
        </pc:spChg>
        <pc:spChg chg="mod">
          <ac:chgData name="George Tryfonos" userId="7a338706-c47b-4277-bc80-5353cb97b9c1" providerId="ADAL" clId="{FB2CFF5F-607D-458C-A21B-1800DD817E5E}" dt="2025-03-14T10:50:30.305" v="698" actId="1076"/>
          <ac:spMkLst>
            <pc:docMk/>
            <pc:sldMk cId="1003666130" sldId="2146848425"/>
            <ac:spMk id="23" creationId="{5C3A7F68-8B3A-7795-3090-068D27043E66}"/>
          </ac:spMkLst>
        </pc:spChg>
        <pc:picChg chg="add mod ord">
          <ac:chgData name="George Tryfonos" userId="7a338706-c47b-4277-bc80-5353cb97b9c1" providerId="ADAL" clId="{FB2CFF5F-607D-458C-A21B-1800DD817E5E}" dt="2025-03-14T10:37:27.271" v="602" actId="167"/>
          <ac:picMkLst>
            <pc:docMk/>
            <pc:sldMk cId="1003666130" sldId="2146848425"/>
            <ac:picMk id="5" creationId="{41C189B0-D5AF-0497-20ED-4A4BC2BA4FA4}"/>
          </ac:picMkLst>
        </pc:picChg>
        <pc:picChg chg="add mod modCrop">
          <ac:chgData name="George Tryfonos" userId="7a338706-c47b-4277-bc80-5353cb97b9c1" providerId="ADAL" clId="{FB2CFF5F-607D-458C-A21B-1800DD817E5E}" dt="2025-03-14T10:50:24.929" v="697" actId="1076"/>
          <ac:picMkLst>
            <pc:docMk/>
            <pc:sldMk cId="1003666130" sldId="2146848425"/>
            <ac:picMk id="6" creationId="{4B9F8DF3-0E4C-58A7-3A70-4E0624789AA8}"/>
          </ac:picMkLst>
        </pc:picChg>
        <pc:picChg chg="add mod modCrop">
          <ac:chgData name="George Tryfonos" userId="7a338706-c47b-4277-bc80-5353cb97b9c1" providerId="ADAL" clId="{FB2CFF5F-607D-458C-A21B-1800DD817E5E}" dt="2025-03-14T10:21:10.879" v="512" actId="1076"/>
          <ac:picMkLst>
            <pc:docMk/>
            <pc:sldMk cId="1003666130" sldId="2146848425"/>
            <ac:picMk id="8" creationId="{062DB6BE-B1CF-E11C-19F6-3A09AC321827}"/>
          </ac:picMkLst>
        </pc:picChg>
        <pc:picChg chg="add mod">
          <ac:chgData name="George Tryfonos" userId="7a338706-c47b-4277-bc80-5353cb97b9c1" providerId="ADAL" clId="{FB2CFF5F-607D-458C-A21B-1800DD817E5E}" dt="2025-03-13T14:04:09.235" v="455" actId="1076"/>
          <ac:picMkLst>
            <pc:docMk/>
            <pc:sldMk cId="1003666130" sldId="2146848425"/>
            <ac:picMk id="4100" creationId="{953D0048-D4B6-F82E-988E-0F250F7068F3}"/>
          </ac:picMkLst>
        </pc:picChg>
        <pc:picChg chg="add mod">
          <ac:chgData name="George Tryfonos" userId="7a338706-c47b-4277-bc80-5353cb97b9c1" providerId="ADAL" clId="{FB2CFF5F-607D-458C-A21B-1800DD817E5E}" dt="2025-03-13T14:08:18.831" v="472" actId="1076"/>
          <ac:picMkLst>
            <pc:docMk/>
            <pc:sldMk cId="1003666130" sldId="2146848425"/>
            <ac:picMk id="4104" creationId="{C00314C6-A95B-D1AA-375A-572609BDEA8A}"/>
          </ac:picMkLst>
        </pc:picChg>
      </pc:sldChg>
      <pc:sldChg chg="addSp delSp modSp mod">
        <pc:chgData name="George Tryfonos" userId="7a338706-c47b-4277-bc80-5353cb97b9c1" providerId="ADAL" clId="{FB2CFF5F-607D-458C-A21B-1800DD817E5E}" dt="2025-03-14T10:38:02.230" v="608" actId="167"/>
        <pc:sldMkLst>
          <pc:docMk/>
          <pc:sldMk cId="3622380183" sldId="2146848426"/>
        </pc:sldMkLst>
        <pc:spChg chg="mod">
          <ac:chgData name="George Tryfonos" userId="7a338706-c47b-4277-bc80-5353cb97b9c1" providerId="ADAL" clId="{FB2CFF5F-607D-458C-A21B-1800DD817E5E}" dt="2025-03-14T10:28:18.819" v="555" actId="14100"/>
          <ac:spMkLst>
            <pc:docMk/>
            <pc:sldMk cId="3622380183" sldId="2146848426"/>
            <ac:spMk id="10" creationId="{8735DE28-4C95-44CA-D3C3-D5B21426D05D}"/>
          </ac:spMkLst>
        </pc:spChg>
        <pc:picChg chg="add mod ord">
          <ac:chgData name="George Tryfonos" userId="7a338706-c47b-4277-bc80-5353cb97b9c1" providerId="ADAL" clId="{FB2CFF5F-607D-458C-A21B-1800DD817E5E}" dt="2025-03-14T10:38:02.230" v="608" actId="167"/>
          <ac:picMkLst>
            <pc:docMk/>
            <pc:sldMk cId="3622380183" sldId="2146848426"/>
            <ac:picMk id="2" creationId="{4E778000-980C-DB94-B74E-43EE29AE21BC}"/>
          </ac:picMkLst>
        </pc:picChg>
        <pc:picChg chg="add mod">
          <ac:chgData name="George Tryfonos" userId="7a338706-c47b-4277-bc80-5353cb97b9c1" providerId="ADAL" clId="{FB2CFF5F-607D-458C-A21B-1800DD817E5E}" dt="2025-03-14T10:27:10.581" v="543" actId="1076"/>
          <ac:picMkLst>
            <pc:docMk/>
            <pc:sldMk cId="3622380183" sldId="2146848426"/>
            <ac:picMk id="4102" creationId="{68A6F5B7-A729-0628-F999-C5234ACAF3AC}"/>
          </ac:picMkLst>
        </pc:picChg>
      </pc:sldChg>
      <pc:sldChg chg="addSp delSp modSp mod">
        <pc:chgData name="George Tryfonos" userId="7a338706-c47b-4277-bc80-5353cb97b9c1" providerId="ADAL" clId="{FB2CFF5F-607D-458C-A21B-1800DD817E5E}" dt="2025-03-14T10:54:37.800" v="718" actId="14100"/>
        <pc:sldMkLst>
          <pc:docMk/>
          <pc:sldMk cId="1933703759" sldId="2146848427"/>
        </pc:sldMkLst>
        <pc:picChg chg="add mod ord">
          <ac:chgData name="George Tryfonos" userId="7a338706-c47b-4277-bc80-5353cb97b9c1" providerId="ADAL" clId="{FB2CFF5F-607D-458C-A21B-1800DD817E5E}" dt="2025-03-14T10:54:37.800" v="718" actId="14100"/>
          <ac:picMkLst>
            <pc:docMk/>
            <pc:sldMk cId="1933703759" sldId="2146848427"/>
            <ac:picMk id="2" creationId="{044EBC09-AFEE-989F-C549-03094E989F9E}"/>
          </ac:picMkLst>
        </pc:picChg>
      </pc:sldChg>
      <pc:sldChg chg="addSp delSp modSp mod">
        <pc:chgData name="George Tryfonos" userId="7a338706-c47b-4277-bc80-5353cb97b9c1" providerId="ADAL" clId="{FB2CFF5F-607D-458C-A21B-1800DD817E5E}" dt="2025-03-14T10:54:27.730" v="717" actId="14100"/>
        <pc:sldMkLst>
          <pc:docMk/>
          <pc:sldMk cId="2193238065" sldId="2146848428"/>
        </pc:sldMkLst>
        <pc:picChg chg="add mod ord">
          <ac:chgData name="George Tryfonos" userId="7a338706-c47b-4277-bc80-5353cb97b9c1" providerId="ADAL" clId="{FB2CFF5F-607D-458C-A21B-1800DD817E5E}" dt="2025-03-14T10:54:27.730" v="717" actId="14100"/>
          <ac:picMkLst>
            <pc:docMk/>
            <pc:sldMk cId="2193238065" sldId="2146848428"/>
            <ac:picMk id="2" creationId="{77E1B988-1971-3638-11C1-6AA444F9A4BD}"/>
          </ac:picMkLst>
        </pc:picChg>
      </pc:sldChg>
      <pc:sldChg chg="addSp delSp modSp mod">
        <pc:chgData name="George Tryfonos" userId="7a338706-c47b-4277-bc80-5353cb97b9c1" providerId="ADAL" clId="{FB2CFF5F-607D-458C-A21B-1800DD817E5E}" dt="2025-03-14T10:52:48.950" v="703" actId="167"/>
        <pc:sldMkLst>
          <pc:docMk/>
          <pc:sldMk cId="2700299915" sldId="2146848429"/>
        </pc:sldMkLst>
        <pc:picChg chg="add mod ord">
          <ac:chgData name="George Tryfonos" userId="7a338706-c47b-4277-bc80-5353cb97b9c1" providerId="ADAL" clId="{FB2CFF5F-607D-458C-A21B-1800DD817E5E}" dt="2025-03-14T10:52:48.950" v="703" actId="167"/>
          <ac:picMkLst>
            <pc:docMk/>
            <pc:sldMk cId="2700299915" sldId="2146848429"/>
            <ac:picMk id="2" creationId="{A66752FD-C15D-7CF8-6088-622F7642FF2D}"/>
          </ac:picMkLst>
        </pc:picChg>
      </pc:sldChg>
      <pc:sldChg chg="addSp delSp modSp mod">
        <pc:chgData name="George Tryfonos" userId="7a338706-c47b-4277-bc80-5353cb97b9c1" providerId="ADAL" clId="{FB2CFF5F-607D-458C-A21B-1800DD817E5E}" dt="2025-03-14T10:53:23.977" v="709" actId="14100"/>
        <pc:sldMkLst>
          <pc:docMk/>
          <pc:sldMk cId="260543129" sldId="2146848430"/>
        </pc:sldMkLst>
        <pc:spChg chg="mod">
          <ac:chgData name="George Tryfonos" userId="7a338706-c47b-4277-bc80-5353cb97b9c1" providerId="ADAL" clId="{FB2CFF5F-607D-458C-A21B-1800DD817E5E}" dt="2025-03-13T14:22:02.992" v="494" actId="1076"/>
          <ac:spMkLst>
            <pc:docMk/>
            <pc:sldMk cId="260543129" sldId="2146848430"/>
            <ac:spMk id="4" creationId="{29D6091D-EBC4-E808-5F08-F546333AB6F5}"/>
          </ac:spMkLst>
        </pc:spChg>
        <pc:spChg chg="mod">
          <ac:chgData name="George Tryfonos" userId="7a338706-c47b-4277-bc80-5353cb97b9c1" providerId="ADAL" clId="{FB2CFF5F-607D-458C-A21B-1800DD817E5E}" dt="2025-03-13T14:09:17.351" v="481" actId="14100"/>
          <ac:spMkLst>
            <pc:docMk/>
            <pc:sldMk cId="260543129" sldId="2146848430"/>
            <ac:spMk id="9" creationId="{C837AA78-D145-B20C-91CD-BEA460B400A0}"/>
          </ac:spMkLst>
        </pc:spChg>
        <pc:picChg chg="add mod">
          <ac:chgData name="George Tryfonos" userId="7a338706-c47b-4277-bc80-5353cb97b9c1" providerId="ADAL" clId="{FB2CFF5F-607D-458C-A21B-1800DD817E5E}" dt="2025-03-13T14:09:01.951" v="476" actId="1076"/>
          <ac:picMkLst>
            <pc:docMk/>
            <pc:sldMk cId="260543129" sldId="2146848430"/>
            <ac:picMk id="2" creationId="{6BCDE924-2DBE-0B1C-BC8E-A4C446A584FB}"/>
          </ac:picMkLst>
        </pc:picChg>
        <pc:picChg chg="add mod ord">
          <ac:chgData name="George Tryfonos" userId="7a338706-c47b-4277-bc80-5353cb97b9c1" providerId="ADAL" clId="{FB2CFF5F-607D-458C-A21B-1800DD817E5E}" dt="2025-03-14T10:53:23.977" v="709" actId="14100"/>
          <ac:picMkLst>
            <pc:docMk/>
            <pc:sldMk cId="260543129" sldId="2146848430"/>
            <ac:picMk id="3" creationId="{2449F3C8-6E0E-1D50-256B-B20094325B89}"/>
          </ac:picMkLst>
        </pc:picChg>
        <pc:picChg chg="add mod">
          <ac:chgData name="George Tryfonos" userId="7a338706-c47b-4277-bc80-5353cb97b9c1" providerId="ADAL" clId="{FB2CFF5F-607D-458C-A21B-1800DD817E5E}" dt="2025-03-13T14:22:42.217" v="499" actId="1076"/>
          <ac:picMkLst>
            <pc:docMk/>
            <pc:sldMk cId="260543129" sldId="2146848430"/>
            <ac:picMk id="6148" creationId="{9760ED1E-2E7E-49CF-CA9F-7D0A195A0646}"/>
          </ac:picMkLst>
        </pc:picChg>
      </pc:sldChg>
      <pc:sldChg chg="addSp delSp modSp mod modCm">
        <pc:chgData name="George Tryfonos" userId="7a338706-c47b-4277-bc80-5353cb97b9c1" providerId="ADAL" clId="{FB2CFF5F-607D-458C-A21B-1800DD817E5E}" dt="2025-03-14T10:53:55.066" v="714" actId="14100"/>
        <pc:sldMkLst>
          <pc:docMk/>
          <pc:sldMk cId="4197551537" sldId="2146848431"/>
        </pc:sldMkLst>
        <pc:spChg chg="add mod">
          <ac:chgData name="George Tryfonos" userId="7a338706-c47b-4277-bc80-5353cb97b9c1" providerId="ADAL" clId="{FB2CFF5F-607D-458C-A21B-1800DD817E5E}" dt="2025-03-14T10:30:01.523" v="567"/>
          <ac:spMkLst>
            <pc:docMk/>
            <pc:sldMk cId="4197551537" sldId="2146848431"/>
            <ac:spMk id="4" creationId="{7CE33A41-F346-DF77-0304-DDD50F0AFBFD}"/>
          </ac:spMkLst>
        </pc:spChg>
        <pc:spChg chg="add mod">
          <ac:chgData name="George Tryfonos" userId="7a338706-c47b-4277-bc80-5353cb97b9c1" providerId="ADAL" clId="{FB2CFF5F-607D-458C-A21B-1800DD817E5E}" dt="2025-03-14T10:30:01.523" v="567"/>
          <ac:spMkLst>
            <pc:docMk/>
            <pc:sldMk cId="4197551537" sldId="2146848431"/>
            <ac:spMk id="5" creationId="{9C3C68D8-8DE6-6F4F-4456-AF2B84F460D8}"/>
          </ac:spMkLst>
        </pc:spChg>
        <pc:spChg chg="mod">
          <ac:chgData name="George Tryfonos" userId="7a338706-c47b-4277-bc80-5353cb97b9c1" providerId="ADAL" clId="{FB2CFF5F-607D-458C-A21B-1800DD817E5E}" dt="2025-03-14T10:30:12.481" v="568" actId="1076"/>
          <ac:spMkLst>
            <pc:docMk/>
            <pc:sldMk cId="4197551537" sldId="2146848431"/>
            <ac:spMk id="21" creationId="{9F119AA2-BB74-F92D-074D-03E7340AEC35}"/>
          </ac:spMkLst>
        </pc:spChg>
        <pc:picChg chg="add mod ord">
          <ac:chgData name="George Tryfonos" userId="7a338706-c47b-4277-bc80-5353cb97b9c1" providerId="ADAL" clId="{FB2CFF5F-607D-458C-A21B-1800DD817E5E}" dt="2025-03-14T10:53:55.066" v="714" actId="14100"/>
          <ac:picMkLst>
            <pc:docMk/>
            <pc:sldMk cId="4197551537" sldId="2146848431"/>
            <ac:picMk id="8" creationId="{D58A3792-AD8F-6523-1E09-A52BB1867428}"/>
          </ac:picMkLst>
        </pc:picChg>
        <pc:extLst>
          <p:ext xmlns:p="http://schemas.openxmlformats.org/presentationml/2006/main" uri="{D6D511B9-2390-475A-947B-AFAB55BFBCF1}">
            <pc226:cmChg xmlns:pc226="http://schemas.microsoft.com/office/powerpoint/2022/06/main/command" chg="mod">
              <pc226:chgData name="George Tryfonos" userId="7a338706-c47b-4277-bc80-5353cb97b9c1" providerId="ADAL" clId="{FB2CFF5F-607D-458C-A21B-1800DD817E5E}" dt="2025-03-14T10:29:57.369" v="564" actId="478"/>
              <pc2:cmMkLst xmlns:pc2="http://schemas.microsoft.com/office/powerpoint/2019/9/main/command">
                <pc:docMk/>
                <pc:sldMk cId="4197551537" sldId="2146848431"/>
                <pc2:cmMk id="{F0585FA5-53A6-B041-8CBD-5204636EA4D1}"/>
              </pc2:cmMkLst>
            </pc226:cmChg>
          </p:ext>
        </pc:extLst>
      </pc:sldChg>
      <pc:sldChg chg="addSp delSp modSp mod">
        <pc:chgData name="George Tryfonos" userId="7a338706-c47b-4277-bc80-5353cb97b9c1" providerId="ADAL" clId="{FB2CFF5F-607D-458C-A21B-1800DD817E5E}" dt="2025-03-14T10:53:31.159" v="710" actId="14100"/>
        <pc:sldMkLst>
          <pc:docMk/>
          <pc:sldMk cId="3398830730" sldId="2146848432"/>
        </pc:sldMkLst>
        <pc:picChg chg="add mod ord">
          <ac:chgData name="George Tryfonos" userId="7a338706-c47b-4277-bc80-5353cb97b9c1" providerId="ADAL" clId="{FB2CFF5F-607D-458C-A21B-1800DD817E5E}" dt="2025-03-14T10:53:31.159" v="710" actId="14100"/>
          <ac:picMkLst>
            <pc:docMk/>
            <pc:sldMk cId="3398830730" sldId="2146848432"/>
            <ac:picMk id="2" creationId="{20FD87DA-C656-6CDE-BC84-5C16E305E617}"/>
          </ac:picMkLst>
        </pc:picChg>
      </pc:sldChg>
      <pc:sldChg chg="addSp delSp modSp mod">
        <pc:chgData name="George Tryfonos" userId="7a338706-c47b-4277-bc80-5353cb97b9c1" providerId="ADAL" clId="{FB2CFF5F-607D-458C-A21B-1800DD817E5E}" dt="2025-03-14T10:53:38.316" v="712" actId="14100"/>
        <pc:sldMkLst>
          <pc:docMk/>
          <pc:sldMk cId="1822332444" sldId="2146848433"/>
        </pc:sldMkLst>
        <pc:picChg chg="add mod ord">
          <ac:chgData name="George Tryfonos" userId="7a338706-c47b-4277-bc80-5353cb97b9c1" providerId="ADAL" clId="{FB2CFF5F-607D-458C-A21B-1800DD817E5E}" dt="2025-03-14T10:53:38.316" v="712" actId="14100"/>
          <ac:picMkLst>
            <pc:docMk/>
            <pc:sldMk cId="1822332444" sldId="2146848433"/>
            <ac:picMk id="2" creationId="{3F301209-8E15-BAA2-E0BC-E61DAECEC357}"/>
          </ac:picMkLst>
        </pc:picChg>
      </pc:sldChg>
      <pc:sldChg chg="addSp delSp modSp mod">
        <pc:chgData name="George Tryfonos" userId="7a338706-c47b-4277-bc80-5353cb97b9c1" providerId="ADAL" clId="{FB2CFF5F-607D-458C-A21B-1800DD817E5E}" dt="2025-03-14T10:40:42.880" v="653" actId="167"/>
        <pc:sldMkLst>
          <pc:docMk/>
          <pc:sldMk cId="431071792" sldId="2146848434"/>
        </pc:sldMkLst>
        <pc:picChg chg="add mod ord">
          <ac:chgData name="George Tryfonos" userId="7a338706-c47b-4277-bc80-5353cb97b9c1" providerId="ADAL" clId="{FB2CFF5F-607D-458C-A21B-1800DD817E5E}" dt="2025-03-14T10:40:42.880" v="653" actId="167"/>
          <ac:picMkLst>
            <pc:docMk/>
            <pc:sldMk cId="431071792" sldId="2146848434"/>
            <ac:picMk id="2" creationId="{FFDD2CC4-0823-91C9-A438-A633B52D5612}"/>
          </ac:picMkLst>
        </pc:picChg>
      </pc:sldChg>
      <pc:sldChg chg="addSp delSp modSp mod">
        <pc:chgData name="George Tryfonos" userId="7a338706-c47b-4277-bc80-5353cb97b9c1" providerId="ADAL" clId="{FB2CFF5F-607D-458C-A21B-1800DD817E5E}" dt="2025-03-14T10:53:47.234" v="713" actId="14100"/>
        <pc:sldMkLst>
          <pc:docMk/>
          <pc:sldMk cId="29493573" sldId="2146848435"/>
        </pc:sldMkLst>
        <pc:picChg chg="add mod ord">
          <ac:chgData name="George Tryfonos" userId="7a338706-c47b-4277-bc80-5353cb97b9c1" providerId="ADAL" clId="{FB2CFF5F-607D-458C-A21B-1800DD817E5E}" dt="2025-03-14T10:53:47.234" v="713" actId="14100"/>
          <ac:picMkLst>
            <pc:docMk/>
            <pc:sldMk cId="29493573" sldId="2146848435"/>
            <ac:picMk id="5" creationId="{A5BB1704-253E-026A-2887-25F9019BDFA3}"/>
          </ac:picMkLst>
        </pc:picChg>
      </pc:sldChg>
    </pc:docChg>
  </pc:docChgLst>
  <pc:docChgLst>
    <pc:chgData name="Wendy Lopes" userId="201541e2-c334-4976-9eca-d0cfc5d6c7d4" providerId="ADAL" clId="{E35E2A67-0FA7-544E-8800-980A73B24BA6}"/>
    <pc:docChg chg="custSel modSld">
      <pc:chgData name="Wendy Lopes" userId="201541e2-c334-4976-9eca-d0cfc5d6c7d4" providerId="ADAL" clId="{E35E2A67-0FA7-544E-8800-980A73B24BA6}" dt="2025-03-13T20:10:19.355" v="146" actId="20577"/>
      <pc:docMkLst>
        <pc:docMk/>
      </pc:docMkLst>
      <pc:sldChg chg="addSp delSp modSp mod">
        <pc:chgData name="Wendy Lopes" userId="201541e2-c334-4976-9eca-d0cfc5d6c7d4" providerId="ADAL" clId="{E35E2A67-0FA7-544E-8800-980A73B24BA6}" dt="2025-03-13T19:59:49.491" v="70" actId="478"/>
        <pc:sldMkLst>
          <pc:docMk/>
          <pc:sldMk cId="2133638842" sldId="321"/>
        </pc:sldMkLst>
        <pc:picChg chg="add mod modCrop">
          <ac:chgData name="Wendy Lopes" userId="201541e2-c334-4976-9eca-d0cfc5d6c7d4" providerId="ADAL" clId="{E35E2A67-0FA7-544E-8800-980A73B24BA6}" dt="2025-03-13T19:59:47.616" v="68"/>
          <ac:picMkLst>
            <pc:docMk/>
            <pc:sldMk cId="2133638842" sldId="321"/>
            <ac:picMk id="2" creationId="{2A5FBCE7-90EB-F8A7-BC28-A59D3A0B4B4B}"/>
          </ac:picMkLst>
        </pc:picChg>
      </pc:sldChg>
      <pc:sldChg chg="addSp delSp modSp mod">
        <pc:chgData name="Wendy Lopes" userId="201541e2-c334-4976-9eca-d0cfc5d6c7d4" providerId="ADAL" clId="{E35E2A67-0FA7-544E-8800-980A73B24BA6}" dt="2025-03-13T20:00:07.218" v="76" actId="167"/>
        <pc:sldMkLst>
          <pc:docMk/>
          <pc:sldMk cId="2019463816" sldId="2146848411"/>
        </pc:sldMkLst>
        <pc:spChg chg="mod">
          <ac:chgData name="Wendy Lopes" userId="201541e2-c334-4976-9eca-d0cfc5d6c7d4" providerId="ADAL" clId="{E35E2A67-0FA7-544E-8800-980A73B24BA6}" dt="2025-03-13T19:59:00.957" v="57" actId="1076"/>
          <ac:spMkLst>
            <pc:docMk/>
            <pc:sldMk cId="2019463816" sldId="2146848411"/>
            <ac:spMk id="10" creationId="{5A91B782-B3DD-D9C9-A956-8ADD58887F8F}"/>
          </ac:spMkLst>
        </pc:spChg>
        <pc:spChg chg="mod">
          <ac:chgData name="Wendy Lopes" userId="201541e2-c334-4976-9eca-d0cfc5d6c7d4" providerId="ADAL" clId="{E35E2A67-0FA7-544E-8800-980A73B24BA6}" dt="2025-03-13T19:59:07.814" v="60" actId="1035"/>
          <ac:spMkLst>
            <pc:docMk/>
            <pc:sldMk cId="2019463816" sldId="2146848411"/>
            <ac:spMk id="15" creationId="{C3B9EB4A-7CF0-F343-97CF-E3B57BA20ECE}"/>
          </ac:spMkLst>
        </pc:spChg>
        <pc:spChg chg="mod">
          <ac:chgData name="Wendy Lopes" userId="201541e2-c334-4976-9eca-d0cfc5d6c7d4" providerId="ADAL" clId="{E35E2A67-0FA7-544E-8800-980A73B24BA6}" dt="2025-03-13T19:56:36.718" v="27" actId="14100"/>
          <ac:spMkLst>
            <pc:docMk/>
            <pc:sldMk cId="2019463816" sldId="2146848411"/>
            <ac:spMk id="21" creationId="{79893DD9-2AE7-2A47-8008-762C2CF49DBB}"/>
          </ac:spMkLst>
        </pc:spChg>
        <pc:spChg chg="mod">
          <ac:chgData name="Wendy Lopes" userId="201541e2-c334-4976-9eca-d0cfc5d6c7d4" providerId="ADAL" clId="{E35E2A67-0FA7-544E-8800-980A73B24BA6}" dt="2025-03-13T19:56:39.350" v="29" actId="1035"/>
          <ac:spMkLst>
            <pc:docMk/>
            <pc:sldMk cId="2019463816" sldId="2146848411"/>
            <ac:spMk id="22" creationId="{0CEF7D3A-2104-2A42-AFE9-39CC2FAADDC2}"/>
          </ac:spMkLst>
        </pc:spChg>
        <pc:picChg chg="add mod">
          <ac:chgData name="Wendy Lopes" userId="201541e2-c334-4976-9eca-d0cfc5d6c7d4" providerId="ADAL" clId="{E35E2A67-0FA7-544E-8800-980A73B24BA6}" dt="2025-03-13T20:00:07.218" v="76" actId="167"/>
          <ac:picMkLst>
            <pc:docMk/>
            <pc:sldMk cId="2019463816" sldId="2146848411"/>
            <ac:picMk id="4" creationId="{3145952D-D9D1-5354-DA6E-3A96E5F298CC}"/>
          </ac:picMkLst>
        </pc:picChg>
        <pc:picChg chg="mod">
          <ac:chgData name="Wendy Lopes" userId="201541e2-c334-4976-9eca-d0cfc5d6c7d4" providerId="ADAL" clId="{E35E2A67-0FA7-544E-8800-980A73B24BA6}" dt="2025-03-13T19:58:09.760" v="51" actId="1037"/>
          <ac:picMkLst>
            <pc:docMk/>
            <pc:sldMk cId="2019463816" sldId="2146848411"/>
            <ac:picMk id="1028" creationId="{6D5CEC1B-0D22-B49C-B20D-FD35CA193CAA}"/>
          </ac:picMkLst>
        </pc:picChg>
      </pc:sldChg>
      <pc:sldChg chg="addSp delSp modSp mod">
        <pc:chgData name="Wendy Lopes" userId="201541e2-c334-4976-9eca-d0cfc5d6c7d4" providerId="ADAL" clId="{E35E2A67-0FA7-544E-8800-980A73B24BA6}" dt="2025-03-13T20:04:24.930" v="93" actId="478"/>
        <pc:sldMkLst>
          <pc:docMk/>
          <pc:sldMk cId="2407867176" sldId="2146848422"/>
        </pc:sldMkLst>
        <pc:spChg chg="mod">
          <ac:chgData name="Wendy Lopes" userId="201541e2-c334-4976-9eca-d0cfc5d6c7d4" providerId="ADAL" clId="{E35E2A67-0FA7-544E-8800-980A73B24BA6}" dt="2025-03-13T20:02:40.466" v="89" actId="1035"/>
          <ac:spMkLst>
            <pc:docMk/>
            <pc:sldMk cId="2407867176" sldId="2146848422"/>
            <ac:spMk id="4" creationId="{395CF641-4435-6D94-40F0-CFDB5B16863A}"/>
          </ac:spMkLst>
        </pc:spChg>
        <pc:spChg chg="mod">
          <ac:chgData name="Wendy Lopes" userId="201541e2-c334-4976-9eca-d0cfc5d6c7d4" providerId="ADAL" clId="{E35E2A67-0FA7-544E-8800-980A73B24BA6}" dt="2025-03-13T20:02:11.912" v="78" actId="14100"/>
          <ac:spMkLst>
            <pc:docMk/>
            <pc:sldMk cId="2407867176" sldId="2146848422"/>
            <ac:spMk id="7" creationId="{730DCADF-0BFE-5E87-0CA2-CD0AFD56E0B1}"/>
          </ac:spMkLst>
        </pc:spChg>
        <pc:spChg chg="mod">
          <ac:chgData name="Wendy Lopes" userId="201541e2-c334-4976-9eca-d0cfc5d6c7d4" providerId="ADAL" clId="{E35E2A67-0FA7-544E-8800-980A73B24BA6}" dt="2025-03-13T20:02:35.856" v="88" actId="1035"/>
          <ac:spMkLst>
            <pc:docMk/>
            <pc:sldMk cId="2407867176" sldId="2146848422"/>
            <ac:spMk id="9" creationId="{D24278F1-2A11-466C-E1B9-6B6AAD2D2C89}"/>
          </ac:spMkLst>
        </pc:spChg>
        <pc:spChg chg="mod">
          <ac:chgData name="Wendy Lopes" userId="201541e2-c334-4976-9eca-d0cfc5d6c7d4" providerId="ADAL" clId="{E35E2A67-0FA7-544E-8800-980A73B24BA6}" dt="2025-03-13T20:02:04.760" v="77" actId="20577"/>
          <ac:spMkLst>
            <pc:docMk/>
            <pc:sldMk cId="2407867176" sldId="2146848422"/>
            <ac:spMk id="12" creationId="{5BFA1CAA-6C68-B268-B007-8ADDC83C3E9A}"/>
          </ac:spMkLst>
        </pc:spChg>
        <pc:spChg chg="mod">
          <ac:chgData name="Wendy Lopes" userId="201541e2-c334-4976-9eca-d0cfc5d6c7d4" providerId="ADAL" clId="{E35E2A67-0FA7-544E-8800-980A73B24BA6}" dt="2025-03-13T20:02:35.856" v="88" actId="1035"/>
          <ac:spMkLst>
            <pc:docMk/>
            <pc:sldMk cId="2407867176" sldId="2146848422"/>
            <ac:spMk id="17" creationId="{AEC2C1C2-C502-2E99-0CCC-F79E10B9C4CC}"/>
          </ac:spMkLst>
        </pc:spChg>
        <pc:spChg chg="mod">
          <ac:chgData name="Wendy Lopes" userId="201541e2-c334-4976-9eca-d0cfc5d6c7d4" providerId="ADAL" clId="{E35E2A67-0FA7-544E-8800-980A73B24BA6}" dt="2025-03-13T20:02:35.856" v="88" actId="1035"/>
          <ac:spMkLst>
            <pc:docMk/>
            <pc:sldMk cId="2407867176" sldId="2146848422"/>
            <ac:spMk id="23" creationId="{29EFAEBF-69F8-8D49-BBAC-1EEAD5BCECEF}"/>
          </ac:spMkLst>
        </pc:spChg>
        <pc:picChg chg="mod">
          <ac:chgData name="Wendy Lopes" userId="201541e2-c334-4976-9eca-d0cfc5d6c7d4" providerId="ADAL" clId="{E35E2A67-0FA7-544E-8800-980A73B24BA6}" dt="2025-03-13T20:02:35.856" v="88" actId="1035"/>
          <ac:picMkLst>
            <pc:docMk/>
            <pc:sldMk cId="2407867176" sldId="2146848422"/>
            <ac:picMk id="2" creationId="{6C5881C0-DCFF-D5F0-8A80-43889EA2B900}"/>
          </ac:picMkLst>
        </pc:picChg>
        <pc:picChg chg="mod">
          <ac:chgData name="Wendy Lopes" userId="201541e2-c334-4976-9eca-d0cfc5d6c7d4" providerId="ADAL" clId="{E35E2A67-0FA7-544E-8800-980A73B24BA6}" dt="2025-03-13T20:02:35.856" v="88" actId="1035"/>
          <ac:picMkLst>
            <pc:docMk/>
            <pc:sldMk cId="2407867176" sldId="2146848422"/>
            <ac:picMk id="2050" creationId="{18819301-D97B-868E-D736-CA7396074106}"/>
          </ac:picMkLst>
        </pc:picChg>
      </pc:sldChg>
      <pc:sldChg chg="modSp mod">
        <pc:chgData name="Wendy Lopes" userId="201541e2-c334-4976-9eca-d0cfc5d6c7d4" providerId="ADAL" clId="{E35E2A67-0FA7-544E-8800-980A73B24BA6}" dt="2025-03-13T20:07:36.563" v="122" actId="1076"/>
        <pc:sldMkLst>
          <pc:docMk/>
          <pc:sldMk cId="4192882997" sldId="2146848423"/>
        </pc:sldMkLst>
        <pc:spChg chg="mod">
          <ac:chgData name="Wendy Lopes" userId="201541e2-c334-4976-9eca-d0cfc5d6c7d4" providerId="ADAL" clId="{E35E2A67-0FA7-544E-8800-980A73B24BA6}" dt="2025-03-13T20:07:29.016" v="121" actId="1076"/>
          <ac:spMkLst>
            <pc:docMk/>
            <pc:sldMk cId="4192882997" sldId="2146848423"/>
            <ac:spMk id="2" creationId="{BF1C09BC-7FF9-B618-7006-41777AA52506}"/>
          </ac:spMkLst>
        </pc:spChg>
        <pc:spChg chg="mod">
          <ac:chgData name="Wendy Lopes" userId="201541e2-c334-4976-9eca-d0cfc5d6c7d4" providerId="ADAL" clId="{E35E2A67-0FA7-544E-8800-980A73B24BA6}" dt="2025-03-13T20:07:29.016" v="121" actId="1076"/>
          <ac:spMkLst>
            <pc:docMk/>
            <pc:sldMk cId="4192882997" sldId="2146848423"/>
            <ac:spMk id="3" creationId="{1B4ECA8A-67C0-7BE8-F8CD-A0159DAEAA95}"/>
          </ac:spMkLst>
        </pc:spChg>
        <pc:spChg chg="mod">
          <ac:chgData name="Wendy Lopes" userId="201541e2-c334-4976-9eca-d0cfc5d6c7d4" providerId="ADAL" clId="{E35E2A67-0FA7-544E-8800-980A73B24BA6}" dt="2025-03-13T20:07:29.016" v="121" actId="1076"/>
          <ac:spMkLst>
            <pc:docMk/>
            <pc:sldMk cId="4192882997" sldId="2146848423"/>
            <ac:spMk id="4" creationId="{428119D4-52CF-F57B-1429-E854180DB009}"/>
          </ac:spMkLst>
        </pc:spChg>
        <pc:spChg chg="mod">
          <ac:chgData name="Wendy Lopes" userId="201541e2-c334-4976-9eca-d0cfc5d6c7d4" providerId="ADAL" clId="{E35E2A67-0FA7-544E-8800-980A73B24BA6}" dt="2025-03-13T20:07:29.016" v="121" actId="1076"/>
          <ac:spMkLst>
            <pc:docMk/>
            <pc:sldMk cId="4192882997" sldId="2146848423"/>
            <ac:spMk id="9" creationId="{27DC32C8-AD45-46E3-4F65-7F7FD4CD74BD}"/>
          </ac:spMkLst>
        </pc:spChg>
        <pc:spChg chg="mod">
          <ac:chgData name="Wendy Lopes" userId="201541e2-c334-4976-9eca-d0cfc5d6c7d4" providerId="ADAL" clId="{E35E2A67-0FA7-544E-8800-980A73B24BA6}" dt="2025-03-13T20:07:36.563" v="122" actId="1076"/>
          <ac:spMkLst>
            <pc:docMk/>
            <pc:sldMk cId="4192882997" sldId="2146848423"/>
            <ac:spMk id="11" creationId="{1E91806B-2177-45D5-8E9A-AEC10936F978}"/>
          </ac:spMkLst>
        </pc:spChg>
        <pc:spChg chg="mod">
          <ac:chgData name="Wendy Lopes" userId="201541e2-c334-4976-9eca-d0cfc5d6c7d4" providerId="ADAL" clId="{E35E2A67-0FA7-544E-8800-980A73B24BA6}" dt="2025-03-13T20:07:29.016" v="121" actId="1076"/>
          <ac:spMkLst>
            <pc:docMk/>
            <pc:sldMk cId="4192882997" sldId="2146848423"/>
            <ac:spMk id="17" creationId="{2373B563-8F09-986A-3CF0-23D2CA8417B1}"/>
          </ac:spMkLst>
        </pc:spChg>
        <pc:picChg chg="mod">
          <ac:chgData name="Wendy Lopes" userId="201541e2-c334-4976-9eca-d0cfc5d6c7d4" providerId="ADAL" clId="{E35E2A67-0FA7-544E-8800-980A73B24BA6}" dt="2025-03-13T20:07:29.016" v="121" actId="1076"/>
          <ac:picMkLst>
            <pc:docMk/>
            <pc:sldMk cId="4192882997" sldId="2146848423"/>
            <ac:picMk id="10" creationId="{A4044FC9-6A00-F573-5CD3-87D612234BF0}"/>
          </ac:picMkLst>
        </pc:picChg>
      </pc:sldChg>
      <pc:sldChg chg="modSp mod">
        <pc:chgData name="Wendy Lopes" userId="201541e2-c334-4976-9eca-d0cfc5d6c7d4" providerId="ADAL" clId="{E35E2A67-0FA7-544E-8800-980A73B24BA6}" dt="2025-03-13T20:02:48.956" v="90" actId="1036"/>
        <pc:sldMkLst>
          <pc:docMk/>
          <pc:sldMk cId="1469928907" sldId="2146848424"/>
        </pc:sldMkLst>
        <pc:spChg chg="mod">
          <ac:chgData name="Wendy Lopes" userId="201541e2-c334-4976-9eca-d0cfc5d6c7d4" providerId="ADAL" clId="{E35E2A67-0FA7-544E-8800-980A73B24BA6}" dt="2025-03-13T20:02:48.956" v="90" actId="1036"/>
          <ac:spMkLst>
            <pc:docMk/>
            <pc:sldMk cId="1469928907" sldId="2146848424"/>
            <ac:spMk id="4" creationId="{371F198A-72FB-3CD9-6BC9-8E74246AF839}"/>
          </ac:spMkLst>
        </pc:spChg>
      </pc:sldChg>
      <pc:sldChg chg="addSp delSp modSp mod">
        <pc:chgData name="Wendy Lopes" userId="201541e2-c334-4976-9eca-d0cfc5d6c7d4" providerId="ADAL" clId="{E35E2A67-0FA7-544E-8800-980A73B24BA6}" dt="2025-03-13T20:09:21.925" v="141" actId="1076"/>
        <pc:sldMkLst>
          <pc:docMk/>
          <pc:sldMk cId="260543129" sldId="2146848430"/>
        </pc:sldMkLst>
        <pc:spChg chg="mod">
          <ac:chgData name="Wendy Lopes" userId="201541e2-c334-4976-9eca-d0cfc5d6c7d4" providerId="ADAL" clId="{E35E2A67-0FA7-544E-8800-980A73B24BA6}" dt="2025-03-13T20:09:21.925" v="141" actId="1076"/>
          <ac:spMkLst>
            <pc:docMk/>
            <pc:sldMk cId="260543129" sldId="2146848430"/>
            <ac:spMk id="4" creationId="{29D6091D-EBC4-E808-5F08-F546333AB6F5}"/>
          </ac:spMkLst>
        </pc:spChg>
        <pc:spChg chg="add mod">
          <ac:chgData name="Wendy Lopes" userId="201541e2-c334-4976-9eca-d0cfc5d6c7d4" providerId="ADAL" clId="{E35E2A67-0FA7-544E-8800-980A73B24BA6}" dt="2025-03-13T20:09:21.925" v="141" actId="1076"/>
          <ac:spMkLst>
            <pc:docMk/>
            <pc:sldMk cId="260543129" sldId="2146848430"/>
            <ac:spMk id="5" creationId="{531DB5C5-5C4D-8BD6-22A7-5482555C4572}"/>
          </ac:spMkLst>
        </pc:spChg>
        <pc:spChg chg="mod">
          <ac:chgData name="Wendy Lopes" userId="201541e2-c334-4976-9eca-d0cfc5d6c7d4" providerId="ADAL" clId="{E35E2A67-0FA7-544E-8800-980A73B24BA6}" dt="2025-03-13T20:09:21.925" v="141" actId="1076"/>
          <ac:spMkLst>
            <pc:docMk/>
            <pc:sldMk cId="260543129" sldId="2146848430"/>
            <ac:spMk id="9" creationId="{C837AA78-D145-B20C-91CD-BEA460B400A0}"/>
          </ac:spMkLst>
        </pc:spChg>
        <pc:spChg chg="mod">
          <ac:chgData name="Wendy Lopes" userId="201541e2-c334-4976-9eca-d0cfc5d6c7d4" providerId="ADAL" clId="{E35E2A67-0FA7-544E-8800-980A73B24BA6}" dt="2025-03-13T20:09:21.925" v="141" actId="1076"/>
          <ac:spMkLst>
            <pc:docMk/>
            <pc:sldMk cId="260543129" sldId="2146848430"/>
            <ac:spMk id="11" creationId="{119F0AF8-F6F2-F768-A2F2-2AB552CC61CA}"/>
          </ac:spMkLst>
        </pc:spChg>
        <pc:spChg chg="mod">
          <ac:chgData name="Wendy Lopes" userId="201541e2-c334-4976-9eca-d0cfc5d6c7d4" providerId="ADAL" clId="{E35E2A67-0FA7-544E-8800-980A73B24BA6}" dt="2025-03-13T20:09:21.925" v="141" actId="1076"/>
          <ac:spMkLst>
            <pc:docMk/>
            <pc:sldMk cId="260543129" sldId="2146848430"/>
            <ac:spMk id="17" creationId="{42903902-A304-FCCC-FBDB-ADF3FA253FB6}"/>
          </ac:spMkLst>
        </pc:spChg>
        <pc:picChg chg="mod">
          <ac:chgData name="Wendy Lopes" userId="201541e2-c334-4976-9eca-d0cfc5d6c7d4" providerId="ADAL" clId="{E35E2A67-0FA7-544E-8800-980A73B24BA6}" dt="2025-03-13T20:09:21.925" v="141" actId="1076"/>
          <ac:picMkLst>
            <pc:docMk/>
            <pc:sldMk cId="260543129" sldId="2146848430"/>
            <ac:picMk id="2" creationId="{6BCDE924-2DBE-0B1C-BC8E-A4C446A584FB}"/>
          </ac:picMkLst>
        </pc:picChg>
        <pc:picChg chg="mod">
          <ac:chgData name="Wendy Lopes" userId="201541e2-c334-4976-9eca-d0cfc5d6c7d4" providerId="ADAL" clId="{E35E2A67-0FA7-544E-8800-980A73B24BA6}" dt="2025-03-13T20:09:21.925" v="141" actId="1076"/>
          <ac:picMkLst>
            <pc:docMk/>
            <pc:sldMk cId="260543129" sldId="2146848430"/>
            <ac:picMk id="6148" creationId="{9760ED1E-2E7E-49CF-CA9F-7D0A195A0646}"/>
          </ac:picMkLst>
        </pc:picChg>
      </pc:sldChg>
      <pc:sldChg chg="modSp mod">
        <pc:chgData name="Wendy Lopes" userId="201541e2-c334-4976-9eca-d0cfc5d6c7d4" providerId="ADAL" clId="{E35E2A67-0FA7-544E-8800-980A73B24BA6}" dt="2025-03-13T19:56:24.905" v="26" actId="1035"/>
        <pc:sldMkLst>
          <pc:docMk/>
          <pc:sldMk cId="4197551537" sldId="2146848431"/>
        </pc:sldMkLst>
        <pc:spChg chg="mod">
          <ac:chgData name="Wendy Lopes" userId="201541e2-c334-4976-9eca-d0cfc5d6c7d4" providerId="ADAL" clId="{E35E2A67-0FA7-544E-8800-980A73B24BA6}" dt="2025-03-13T19:56:24.905" v="26" actId="1035"/>
          <ac:spMkLst>
            <pc:docMk/>
            <pc:sldMk cId="4197551537" sldId="2146848431"/>
            <ac:spMk id="21" creationId="{9F119AA2-BB74-F92D-074D-03E7340AEC35}"/>
          </ac:spMkLst>
        </pc:spChg>
        <pc:spChg chg="mod">
          <ac:chgData name="Wendy Lopes" userId="201541e2-c334-4976-9eca-d0cfc5d6c7d4" providerId="ADAL" clId="{E35E2A67-0FA7-544E-8800-980A73B24BA6}" dt="2025-03-13T19:56:22.375" v="25" actId="1035"/>
          <ac:spMkLst>
            <pc:docMk/>
            <pc:sldMk cId="4197551537" sldId="2146848431"/>
            <ac:spMk id="22" creationId="{3EF73F95-D552-66D3-4274-D6FA437DFF35}"/>
          </ac:spMkLst>
        </pc:spChg>
      </pc:sldChg>
      <pc:sldChg chg="modSp mod">
        <pc:chgData name="Wendy Lopes" userId="201541e2-c334-4976-9eca-d0cfc5d6c7d4" providerId="ADAL" clId="{E35E2A67-0FA7-544E-8800-980A73B24BA6}" dt="2025-03-13T20:10:19.355" v="146" actId="20577"/>
        <pc:sldMkLst>
          <pc:docMk/>
          <pc:sldMk cId="1822332444" sldId="2146848433"/>
        </pc:sldMkLst>
        <pc:spChg chg="mod">
          <ac:chgData name="Wendy Lopes" userId="201541e2-c334-4976-9eca-d0cfc5d6c7d4" providerId="ADAL" clId="{E35E2A67-0FA7-544E-8800-980A73B24BA6}" dt="2025-03-13T20:10:19.355" v="146" actId="20577"/>
          <ac:spMkLst>
            <pc:docMk/>
            <pc:sldMk cId="1822332444" sldId="2146848433"/>
            <ac:spMk id="24" creationId="{3D6BC6BD-4FE1-F30B-1F27-EFE9252BE01B}"/>
          </ac:spMkLst>
        </pc:spChg>
      </pc:sldChg>
      <pc:sldChg chg="modSp mod">
        <pc:chgData name="Wendy Lopes" userId="201541e2-c334-4976-9eca-d0cfc5d6c7d4" providerId="ADAL" clId="{E35E2A67-0FA7-544E-8800-980A73B24BA6}" dt="2025-03-13T20:10:06.941" v="144" actId="1036"/>
        <pc:sldMkLst>
          <pc:docMk/>
          <pc:sldMk cId="29493573" sldId="2146848435"/>
        </pc:sldMkLst>
        <pc:spChg chg="mod">
          <ac:chgData name="Wendy Lopes" userId="201541e2-c334-4976-9eca-d0cfc5d6c7d4" providerId="ADAL" clId="{E35E2A67-0FA7-544E-8800-980A73B24BA6}" dt="2025-03-13T20:10:06.941" v="144" actId="1036"/>
          <ac:spMkLst>
            <pc:docMk/>
            <pc:sldMk cId="29493573" sldId="2146848435"/>
            <ac:spMk id="24" creationId="{0DC0A1C0-4F1E-69AD-A5D8-BB881328EDAC}"/>
          </ac:spMkLst>
        </pc:spChg>
      </pc:sldChg>
    </pc:docChg>
  </pc:docChgLst>
  <pc:docChgLst>
    <pc:chgData name="Kim Huynh Thi" userId="S::khu@amchameu.eu::6f2ab56e-fd4e-491d-bbfc-c4013ec9cb0a" providerId="AD" clId="Web-{6D07F8E6-4FBE-DD80-0320-8C1B9C5B36C6}"/>
    <pc:docChg chg="modSld">
      <pc:chgData name="Kim Huynh Thi" userId="S::khu@amchameu.eu::6f2ab56e-fd4e-491d-bbfc-c4013ec9cb0a" providerId="AD" clId="Web-{6D07F8E6-4FBE-DD80-0320-8C1B9C5B36C6}" dt="2025-03-14T19:42:19.878" v="16" actId="20577"/>
      <pc:docMkLst>
        <pc:docMk/>
      </pc:docMkLst>
      <pc:sldChg chg="modSp">
        <pc:chgData name="Kim Huynh Thi" userId="S::khu@amchameu.eu::6f2ab56e-fd4e-491d-bbfc-c4013ec9cb0a" providerId="AD" clId="Web-{6D07F8E6-4FBE-DD80-0320-8C1B9C5B36C6}" dt="2025-03-14T19:36:14.634" v="1" actId="20577"/>
        <pc:sldMkLst>
          <pc:docMk/>
          <pc:sldMk cId="2133638842" sldId="321"/>
        </pc:sldMkLst>
        <pc:spChg chg="mod">
          <ac:chgData name="Kim Huynh Thi" userId="S::khu@amchameu.eu::6f2ab56e-fd4e-491d-bbfc-c4013ec9cb0a" providerId="AD" clId="Web-{6D07F8E6-4FBE-DD80-0320-8C1B9C5B36C6}" dt="2025-03-14T19:36:14.634" v="1" actId="20577"/>
          <ac:spMkLst>
            <pc:docMk/>
            <pc:sldMk cId="2133638842" sldId="321"/>
            <ac:spMk id="14" creationId="{34D87F13-909E-3C4B-A3C9-C40E592364FD}"/>
          </ac:spMkLst>
        </pc:spChg>
      </pc:sldChg>
      <pc:sldChg chg="modSp">
        <pc:chgData name="Kim Huynh Thi" userId="S::khu@amchameu.eu::6f2ab56e-fd4e-491d-bbfc-c4013ec9cb0a" providerId="AD" clId="Web-{6D07F8E6-4FBE-DD80-0320-8C1B9C5B36C6}" dt="2025-03-14T19:38:41.701" v="2" actId="14100"/>
        <pc:sldMkLst>
          <pc:docMk/>
          <pc:sldMk cId="4192882997" sldId="2146848423"/>
        </pc:sldMkLst>
        <pc:spChg chg="mod">
          <ac:chgData name="Kim Huynh Thi" userId="S::khu@amchameu.eu::6f2ab56e-fd4e-491d-bbfc-c4013ec9cb0a" providerId="AD" clId="Web-{6D07F8E6-4FBE-DD80-0320-8C1B9C5B36C6}" dt="2025-03-14T19:38:41.701" v="2" actId="14100"/>
          <ac:spMkLst>
            <pc:docMk/>
            <pc:sldMk cId="4192882997" sldId="2146848423"/>
            <ac:spMk id="4" creationId="{428119D4-52CF-F57B-1429-E854180DB009}"/>
          </ac:spMkLst>
        </pc:spChg>
      </pc:sldChg>
      <pc:sldChg chg="modSp">
        <pc:chgData name="Kim Huynh Thi" userId="S::khu@amchameu.eu::6f2ab56e-fd4e-491d-bbfc-c4013ec9cb0a" providerId="AD" clId="Web-{6D07F8E6-4FBE-DD80-0320-8C1B9C5B36C6}" dt="2025-03-14T19:42:19.878" v="16" actId="20577"/>
        <pc:sldMkLst>
          <pc:docMk/>
          <pc:sldMk cId="431071792" sldId="2146848434"/>
        </pc:sldMkLst>
        <pc:spChg chg="mod">
          <ac:chgData name="Kim Huynh Thi" userId="S::khu@amchameu.eu::6f2ab56e-fd4e-491d-bbfc-c4013ec9cb0a" providerId="AD" clId="Web-{6D07F8E6-4FBE-DD80-0320-8C1B9C5B36C6}" dt="2025-03-14T19:42:19.878" v="16" actId="20577"/>
          <ac:spMkLst>
            <pc:docMk/>
            <pc:sldMk cId="431071792" sldId="2146848434"/>
            <ac:spMk id="25" creationId="{BB40B75C-7FE2-A986-F24A-8CC2A3935975}"/>
          </ac:spMkLst>
        </pc:spChg>
      </pc:sldChg>
    </pc:docChg>
  </pc:docChgLst>
  <pc:docChgLst>
    <pc:chgData name="Françoise Soudaz" userId="S::francoise.soudaz@amchameu.eu::5e281d7a-f9b5-49b2-920c-3bba6bbf4b29" providerId="AD" clId="Web-{FAF9BDB9-2169-3EAD-69B6-F805F11EDC53}"/>
    <pc:docChg chg="addSld modSld sldOrd">
      <pc:chgData name="Françoise Soudaz" userId="S::francoise.soudaz@amchameu.eu::5e281d7a-f9b5-49b2-920c-3bba6bbf4b29" providerId="AD" clId="Web-{FAF9BDB9-2169-3EAD-69B6-F805F11EDC53}" dt="2025-03-14T12:16:13.078" v="85" actId="1076"/>
      <pc:docMkLst>
        <pc:docMk/>
      </pc:docMkLst>
      <pc:sldChg chg="ord">
        <pc:chgData name="Françoise Soudaz" userId="S::francoise.soudaz@amchameu.eu::5e281d7a-f9b5-49b2-920c-3bba6bbf4b29" providerId="AD" clId="Web-{FAF9BDB9-2169-3EAD-69B6-F805F11EDC53}" dt="2025-03-14T11:48:21.066" v="0"/>
        <pc:sldMkLst>
          <pc:docMk/>
          <pc:sldMk cId="362991346" sldId="286"/>
        </pc:sldMkLst>
      </pc:sldChg>
      <pc:sldChg chg="modSp ord">
        <pc:chgData name="Françoise Soudaz" userId="S::francoise.soudaz@amchameu.eu::5e281d7a-f9b5-49b2-920c-3bba6bbf4b29" providerId="AD" clId="Web-{FAF9BDB9-2169-3EAD-69B6-F805F11EDC53}" dt="2025-03-14T12:07:56.222" v="65" actId="20577"/>
        <pc:sldMkLst>
          <pc:docMk/>
          <pc:sldMk cId="2674371509" sldId="331"/>
        </pc:sldMkLst>
        <pc:spChg chg="mod">
          <ac:chgData name="Françoise Soudaz" userId="S::francoise.soudaz@amchameu.eu::5e281d7a-f9b5-49b2-920c-3bba6bbf4b29" providerId="AD" clId="Web-{FAF9BDB9-2169-3EAD-69B6-F805F11EDC53}" dt="2025-03-14T12:07:56.222" v="65" actId="20577"/>
          <ac:spMkLst>
            <pc:docMk/>
            <pc:sldMk cId="2674371509" sldId="331"/>
            <ac:spMk id="24" creationId="{0E44BDDF-9257-5A49-A674-CA9596550DDB}"/>
          </ac:spMkLst>
        </pc:spChg>
      </pc:sldChg>
      <pc:sldChg chg="modSp">
        <pc:chgData name="Françoise Soudaz" userId="S::francoise.soudaz@amchameu.eu::5e281d7a-f9b5-49b2-920c-3bba6bbf4b29" providerId="AD" clId="Web-{FAF9BDB9-2169-3EAD-69B6-F805F11EDC53}" dt="2025-03-14T12:08:47.067" v="67" actId="20577"/>
        <pc:sldMkLst>
          <pc:docMk/>
          <pc:sldMk cId="3150663135" sldId="2146848407"/>
        </pc:sldMkLst>
        <pc:spChg chg="mod">
          <ac:chgData name="Françoise Soudaz" userId="S::francoise.soudaz@amchameu.eu::5e281d7a-f9b5-49b2-920c-3bba6bbf4b29" providerId="AD" clId="Web-{FAF9BDB9-2169-3EAD-69B6-F805F11EDC53}" dt="2025-03-14T12:08:47.067" v="67" actId="20577"/>
          <ac:spMkLst>
            <pc:docMk/>
            <pc:sldMk cId="3150663135" sldId="2146848407"/>
            <ac:spMk id="17" creationId="{D9249A63-C3E5-EE41-9467-D5ABF9C6179C}"/>
          </ac:spMkLst>
        </pc:spChg>
      </pc:sldChg>
      <pc:sldChg chg="modSp">
        <pc:chgData name="Françoise Soudaz" userId="S::francoise.soudaz@amchameu.eu::5e281d7a-f9b5-49b2-920c-3bba6bbf4b29" providerId="AD" clId="Web-{FAF9BDB9-2169-3EAD-69B6-F805F11EDC53}" dt="2025-03-14T11:59:54.350" v="17" actId="20577"/>
        <pc:sldMkLst>
          <pc:docMk/>
          <pc:sldMk cId="2748079639" sldId="2146848409"/>
        </pc:sldMkLst>
        <pc:spChg chg="mod">
          <ac:chgData name="Françoise Soudaz" userId="S::francoise.soudaz@amchameu.eu::5e281d7a-f9b5-49b2-920c-3bba6bbf4b29" providerId="AD" clId="Web-{FAF9BDB9-2169-3EAD-69B6-F805F11EDC53}" dt="2025-03-14T11:59:54.350" v="17" actId="20577"/>
          <ac:spMkLst>
            <pc:docMk/>
            <pc:sldMk cId="2748079639" sldId="2146848409"/>
            <ac:spMk id="17" creationId="{A58F587C-6C5C-7BFF-C5EC-7F53D51FACBB}"/>
          </ac:spMkLst>
        </pc:spChg>
      </pc:sldChg>
      <pc:sldChg chg="modSp">
        <pc:chgData name="Françoise Soudaz" userId="S::francoise.soudaz@amchameu.eu::5e281d7a-f9b5-49b2-920c-3bba6bbf4b29" providerId="AD" clId="Web-{FAF9BDB9-2169-3EAD-69B6-F805F11EDC53}" dt="2025-03-14T12:10:30.757" v="79" actId="14100"/>
        <pc:sldMkLst>
          <pc:docMk/>
          <pc:sldMk cId="4192882997" sldId="2146848423"/>
        </pc:sldMkLst>
        <pc:spChg chg="mod">
          <ac:chgData name="Françoise Soudaz" userId="S::francoise.soudaz@amchameu.eu::5e281d7a-f9b5-49b2-920c-3bba6bbf4b29" providerId="AD" clId="Web-{FAF9BDB9-2169-3EAD-69B6-F805F11EDC53}" dt="2025-03-14T12:10:30.757" v="79" actId="14100"/>
          <ac:spMkLst>
            <pc:docMk/>
            <pc:sldMk cId="4192882997" sldId="2146848423"/>
            <ac:spMk id="2" creationId="{BF1C09BC-7FF9-B618-7006-41777AA52506}"/>
          </ac:spMkLst>
        </pc:spChg>
        <pc:spChg chg="mod">
          <ac:chgData name="Françoise Soudaz" userId="S::francoise.soudaz@amchameu.eu::5e281d7a-f9b5-49b2-920c-3bba6bbf4b29" providerId="AD" clId="Web-{FAF9BDB9-2169-3EAD-69B6-F805F11EDC53}" dt="2025-03-14T12:10:19.257" v="75" actId="14100"/>
          <ac:spMkLst>
            <pc:docMk/>
            <pc:sldMk cId="4192882997" sldId="2146848423"/>
            <ac:spMk id="3" creationId="{1B4ECA8A-67C0-7BE8-F8CD-A0159DAEAA95}"/>
          </ac:spMkLst>
        </pc:spChg>
        <pc:spChg chg="mod">
          <ac:chgData name="Françoise Soudaz" userId="S::francoise.soudaz@amchameu.eu::5e281d7a-f9b5-49b2-920c-3bba6bbf4b29" providerId="AD" clId="Web-{FAF9BDB9-2169-3EAD-69B6-F805F11EDC53}" dt="2025-03-14T12:09:48.459" v="69" actId="14100"/>
          <ac:spMkLst>
            <pc:docMk/>
            <pc:sldMk cId="4192882997" sldId="2146848423"/>
            <ac:spMk id="9" creationId="{27DC32C8-AD45-46E3-4F65-7F7FD4CD74BD}"/>
          </ac:spMkLst>
        </pc:spChg>
        <pc:spChg chg="mod">
          <ac:chgData name="Françoise Soudaz" userId="S::francoise.soudaz@amchameu.eu::5e281d7a-f9b5-49b2-920c-3bba6bbf4b29" providerId="AD" clId="Web-{FAF9BDB9-2169-3EAD-69B6-F805F11EDC53}" dt="2025-03-14T12:10:27.554" v="78" actId="20577"/>
          <ac:spMkLst>
            <pc:docMk/>
            <pc:sldMk cId="4192882997" sldId="2146848423"/>
            <ac:spMk id="11" creationId="{1E91806B-2177-45D5-8E9A-AEC10936F978}"/>
          </ac:spMkLst>
        </pc:spChg>
      </pc:sldChg>
      <pc:sldChg chg="addSp delSp modSp">
        <pc:chgData name="Françoise Soudaz" userId="S::francoise.soudaz@amchameu.eu::5e281d7a-f9b5-49b2-920c-3bba6bbf4b29" providerId="AD" clId="Web-{FAF9BDB9-2169-3EAD-69B6-F805F11EDC53}" dt="2025-03-14T12:16:13.078" v="85" actId="1076"/>
        <pc:sldMkLst>
          <pc:docMk/>
          <pc:sldMk cId="4197551537" sldId="2146848431"/>
        </pc:sldMkLst>
        <pc:spChg chg="mod">
          <ac:chgData name="Françoise Soudaz" userId="S::francoise.soudaz@amchameu.eu::5e281d7a-f9b5-49b2-920c-3bba6bbf4b29" providerId="AD" clId="Web-{FAF9BDB9-2169-3EAD-69B6-F805F11EDC53}" dt="2025-03-14T11:52:33.885" v="15" actId="20577"/>
          <ac:spMkLst>
            <pc:docMk/>
            <pc:sldMk cId="4197551537" sldId="2146848431"/>
            <ac:spMk id="5" creationId="{9C3C68D8-8DE6-6F4F-4456-AF2B84F460D8}"/>
          </ac:spMkLst>
        </pc:spChg>
        <pc:picChg chg="add mod">
          <ac:chgData name="Françoise Soudaz" userId="S::francoise.soudaz@amchameu.eu::5e281d7a-f9b5-49b2-920c-3bba6bbf4b29" providerId="AD" clId="Web-{FAF9BDB9-2169-3EAD-69B6-F805F11EDC53}" dt="2025-03-14T12:16:13.078" v="85" actId="1076"/>
          <ac:picMkLst>
            <pc:docMk/>
            <pc:sldMk cId="4197551537" sldId="2146848431"/>
            <ac:picMk id="3" creationId="{D86DDCCD-689A-3FBA-E8F3-3082D323B7F4}"/>
          </ac:picMkLst>
        </pc:picChg>
      </pc:sldChg>
      <pc:sldChg chg="add replId">
        <pc:chgData name="Françoise Soudaz" userId="S::francoise.soudaz@amchameu.eu::5e281d7a-f9b5-49b2-920c-3bba6bbf4b29" providerId="AD" clId="Web-{FAF9BDB9-2169-3EAD-69B6-F805F11EDC53}" dt="2025-03-14T12:06:48.001" v="18"/>
        <pc:sldMkLst>
          <pc:docMk/>
          <pc:sldMk cId="627374358" sldId="2146848436"/>
        </pc:sldMkLst>
      </pc:sldChg>
    </pc:docChg>
  </pc:docChgLst>
</pc:chgInfo>
</file>

<file path=ppt/comments/modernComment_7FF64EA7_F9EA5135.xml><?xml version="1.0" encoding="utf-8"?>
<p188:cmLst xmlns:a="http://schemas.openxmlformats.org/drawingml/2006/main" xmlns:r="http://schemas.openxmlformats.org/officeDocument/2006/relationships" xmlns:p188="http://schemas.microsoft.com/office/powerpoint/2018/8/main">
  <p188:cm id="{1555B3B0-43B2-4FDB-A2A1-21956AE308CC}" authorId="{3E684246-C3E0-1938-85B6-18C67F90D4C0}" status="resolved" created="2025-03-13T11:29:54.081" complete="100000">
    <ac:deMkLst xmlns:ac="http://schemas.microsoft.com/office/drawing/2013/main/command">
      <pc:docMk xmlns:pc="http://schemas.microsoft.com/office/powerpoint/2013/main/command"/>
      <pc:sldMk xmlns:pc="http://schemas.microsoft.com/office/powerpoint/2013/main/command" cId="4192882997" sldId="2146848423"/>
      <ac:picMk id="5" creationId="{2FBB5746-8C0A-2D34-658E-031436F74421}"/>
    </ac:deMkLst>
    <p188:txBody>
      <a:bodyPr/>
      <a:lstStyle/>
      <a:p>
        <a:r>
          <a:rPr lang="en-BE"/>
          <a:t>Can we please use the picture from the pack? thanks</a:t>
        </a:r>
      </a:p>
    </p188:txBody>
  </p188:cm>
</p188:cmLst>
</file>

<file path=ppt/diagrams/_rels/data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ata1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63.svg"/><Relationship Id="rId11" Type="http://schemas.openxmlformats.org/officeDocument/2006/relationships/image" Target="../media/image78.png"/><Relationship Id="rId5" Type="http://schemas.openxmlformats.org/officeDocument/2006/relationships/image" Target="../media/image62.png"/><Relationship Id="rId10" Type="http://schemas.openxmlformats.org/officeDocument/2006/relationships/image" Target="../media/image77.svg"/><Relationship Id="rId4" Type="http://schemas.openxmlformats.org/officeDocument/2006/relationships/image" Target="../media/image73.svg"/><Relationship Id="rId9" Type="http://schemas.openxmlformats.org/officeDocument/2006/relationships/image" Target="../media/image76.png"/></Relationships>
</file>

<file path=ppt/diagrams/_rels/data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63.svg"/><Relationship Id="rId11" Type="http://schemas.openxmlformats.org/officeDocument/2006/relationships/image" Target="../media/image78.png"/><Relationship Id="rId5" Type="http://schemas.openxmlformats.org/officeDocument/2006/relationships/image" Target="../media/image62.png"/><Relationship Id="rId10" Type="http://schemas.openxmlformats.org/officeDocument/2006/relationships/image" Target="../media/image77.svg"/><Relationship Id="rId4" Type="http://schemas.openxmlformats.org/officeDocument/2006/relationships/image" Target="../media/image73.svg"/><Relationship Id="rId9" Type="http://schemas.openxmlformats.org/officeDocument/2006/relationships/image" Target="../media/image76.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F28D0-2C85-41D1-BB64-BCAC7D549867}" type="doc">
      <dgm:prSet loTypeId="urn:microsoft.com/office/officeart/2016/7/layout/LinearBlockProcessNumbered" loCatId="process" qsTypeId="urn:microsoft.com/office/officeart/2005/8/quickstyle/simple2" qsCatId="simple" csTypeId="urn:microsoft.com/office/officeart/2005/8/colors/accent1_2" csCatId="accent1" phldr="1"/>
      <dgm:spPr/>
      <dgm:t>
        <a:bodyPr/>
        <a:lstStyle/>
        <a:p>
          <a:endParaRPr lang="en-US"/>
        </a:p>
      </dgm:t>
    </dgm:pt>
    <dgm:pt modelId="{EA9BB414-1534-426D-8E74-C923E1961A71}">
      <dgm:prSet/>
      <dgm:spPr/>
      <dgm:t>
        <a:bodyPr/>
        <a:lstStyle/>
        <a:p>
          <a:r>
            <a:rPr lang="en-US"/>
            <a:t>Context, approach and strategy</a:t>
          </a:r>
        </a:p>
      </dgm:t>
    </dgm:pt>
    <dgm:pt modelId="{4EB7B3F9-CD29-4710-8A3B-FD1466C869C4}" type="parTrans" cxnId="{C63EE441-4793-495E-B0EE-2001CFB69ED1}">
      <dgm:prSet/>
      <dgm:spPr/>
      <dgm:t>
        <a:bodyPr/>
        <a:lstStyle/>
        <a:p>
          <a:endParaRPr lang="en-US"/>
        </a:p>
      </dgm:t>
    </dgm:pt>
    <dgm:pt modelId="{9205B4EC-5346-4F43-9F1F-19BCA2EDB4B3}" type="sibTrans" cxnId="{C63EE441-4793-495E-B0EE-2001CFB69ED1}">
      <dgm:prSet phldrT="01" phldr="0"/>
      <dgm:spPr/>
      <dgm:t>
        <a:bodyPr/>
        <a:lstStyle/>
        <a:p>
          <a:r>
            <a:rPr lang="en-US"/>
            <a:t>01</a:t>
          </a:r>
        </a:p>
      </dgm:t>
    </dgm:pt>
    <dgm:pt modelId="{86800971-16E2-4849-9C0A-AC16E1A15A8C}">
      <dgm:prSet/>
      <dgm:spPr/>
      <dgm:t>
        <a:bodyPr/>
        <a:lstStyle/>
        <a:p>
          <a:r>
            <a:rPr lang="en-US" i="0"/>
            <a:t>Tools and messaging</a:t>
          </a:r>
        </a:p>
      </dgm:t>
    </dgm:pt>
    <dgm:pt modelId="{741FB26D-88CC-49B5-9803-7C02078571AD}" type="parTrans" cxnId="{C8709F34-3EDD-45D4-9761-30ACC5D96BCC}">
      <dgm:prSet/>
      <dgm:spPr/>
      <dgm:t>
        <a:bodyPr/>
        <a:lstStyle/>
        <a:p>
          <a:endParaRPr lang="en-US"/>
        </a:p>
      </dgm:t>
    </dgm:pt>
    <dgm:pt modelId="{C62482DE-C651-4BDF-8668-E0DA39DB250B}" type="sibTrans" cxnId="{C8709F34-3EDD-45D4-9761-30ACC5D96BCC}">
      <dgm:prSet phldrT="02" phldr="0"/>
      <dgm:spPr/>
      <dgm:t>
        <a:bodyPr/>
        <a:lstStyle/>
        <a:p>
          <a:r>
            <a:rPr lang="en-US"/>
            <a:t>02</a:t>
          </a:r>
        </a:p>
      </dgm:t>
    </dgm:pt>
    <dgm:pt modelId="{BED6D2CD-DA67-4E60-8920-64A7F92C1FC7}">
      <dgm:prSet/>
      <dgm:spPr/>
      <dgm:t>
        <a:bodyPr/>
        <a:lstStyle/>
        <a:p>
          <a:r>
            <a:rPr lang="en-US"/>
            <a:t>Perspectives from the network</a:t>
          </a:r>
        </a:p>
      </dgm:t>
    </dgm:pt>
    <dgm:pt modelId="{BC1D74B8-8325-4904-B8AE-70C4EA130930}" type="parTrans" cxnId="{2D7FE720-9BD9-45BE-A0BD-ADAB7544DAD3}">
      <dgm:prSet/>
      <dgm:spPr/>
      <dgm:t>
        <a:bodyPr/>
        <a:lstStyle/>
        <a:p>
          <a:endParaRPr lang="en-US"/>
        </a:p>
      </dgm:t>
    </dgm:pt>
    <dgm:pt modelId="{0B9FF27B-4908-4A74-A492-1840FDF4DBBE}" type="sibTrans" cxnId="{2D7FE720-9BD9-45BE-A0BD-ADAB7544DAD3}">
      <dgm:prSet phldrT="03" phldr="0"/>
      <dgm:spPr/>
      <dgm:t>
        <a:bodyPr/>
        <a:lstStyle/>
        <a:p>
          <a:r>
            <a:rPr lang="en-US"/>
            <a:t>03</a:t>
          </a:r>
        </a:p>
      </dgm:t>
    </dgm:pt>
    <dgm:pt modelId="{4308E996-6A56-42A3-A0C0-408184A2D50A}">
      <dgm:prSet/>
      <dgm:spPr/>
      <dgm:t>
        <a:bodyPr/>
        <a:lstStyle/>
        <a:p>
          <a:r>
            <a:rPr lang="en-US"/>
            <a:t>Towards an action plan</a:t>
          </a:r>
        </a:p>
      </dgm:t>
    </dgm:pt>
    <dgm:pt modelId="{12EE543B-3B1D-4E55-9FDF-46A19C081CFB}" type="parTrans" cxnId="{DF3A9820-1B9A-4608-AC55-A9EB8BDBAE52}">
      <dgm:prSet/>
      <dgm:spPr/>
      <dgm:t>
        <a:bodyPr/>
        <a:lstStyle/>
        <a:p>
          <a:endParaRPr lang="en-US"/>
        </a:p>
      </dgm:t>
    </dgm:pt>
    <dgm:pt modelId="{F701ECF0-D8DB-421A-ABF9-0A455BC156A6}" type="sibTrans" cxnId="{DF3A9820-1B9A-4608-AC55-A9EB8BDBAE52}">
      <dgm:prSet phldrT="04" phldr="0"/>
      <dgm:spPr/>
      <dgm:t>
        <a:bodyPr/>
        <a:lstStyle/>
        <a:p>
          <a:r>
            <a:rPr lang="en-US"/>
            <a:t>04</a:t>
          </a:r>
        </a:p>
      </dgm:t>
    </dgm:pt>
    <dgm:pt modelId="{A536B5C3-6EA1-4AE9-A2F0-4A79EDF8078B}" type="pres">
      <dgm:prSet presAssocID="{D9FF28D0-2C85-41D1-BB64-BCAC7D549867}" presName="Name0" presStyleCnt="0">
        <dgm:presLayoutVars>
          <dgm:animLvl val="lvl"/>
          <dgm:resizeHandles val="exact"/>
        </dgm:presLayoutVars>
      </dgm:prSet>
      <dgm:spPr/>
    </dgm:pt>
    <dgm:pt modelId="{2E718EBC-359D-46A7-AA16-E64CA04C84EE}" type="pres">
      <dgm:prSet presAssocID="{EA9BB414-1534-426D-8E74-C923E1961A71}" presName="compositeNode" presStyleCnt="0">
        <dgm:presLayoutVars>
          <dgm:bulletEnabled val="1"/>
        </dgm:presLayoutVars>
      </dgm:prSet>
      <dgm:spPr/>
    </dgm:pt>
    <dgm:pt modelId="{0D89390B-AF0F-41E8-9DAD-9693CAE6D90E}" type="pres">
      <dgm:prSet presAssocID="{EA9BB414-1534-426D-8E74-C923E1961A71}" presName="bgRect" presStyleLbl="alignNode1" presStyleIdx="0" presStyleCnt="4"/>
      <dgm:spPr/>
    </dgm:pt>
    <dgm:pt modelId="{28104187-C2A1-452C-84BF-AEE6BF75F939}" type="pres">
      <dgm:prSet presAssocID="{9205B4EC-5346-4F43-9F1F-19BCA2EDB4B3}" presName="sibTransNodeRect" presStyleLbl="alignNode1" presStyleIdx="0" presStyleCnt="4">
        <dgm:presLayoutVars>
          <dgm:chMax val="0"/>
          <dgm:bulletEnabled val="1"/>
        </dgm:presLayoutVars>
      </dgm:prSet>
      <dgm:spPr/>
    </dgm:pt>
    <dgm:pt modelId="{8C628D32-EC6B-4F1C-B84F-94D401E26189}" type="pres">
      <dgm:prSet presAssocID="{EA9BB414-1534-426D-8E74-C923E1961A71}" presName="nodeRect" presStyleLbl="alignNode1" presStyleIdx="0" presStyleCnt="4">
        <dgm:presLayoutVars>
          <dgm:bulletEnabled val="1"/>
        </dgm:presLayoutVars>
      </dgm:prSet>
      <dgm:spPr/>
    </dgm:pt>
    <dgm:pt modelId="{05AFED86-C224-4BAF-8EDF-8FD657F72E10}" type="pres">
      <dgm:prSet presAssocID="{9205B4EC-5346-4F43-9F1F-19BCA2EDB4B3}" presName="sibTrans" presStyleCnt="0"/>
      <dgm:spPr/>
    </dgm:pt>
    <dgm:pt modelId="{8BBF71AF-62DC-4F39-B684-F71BFC5A8B01}" type="pres">
      <dgm:prSet presAssocID="{86800971-16E2-4849-9C0A-AC16E1A15A8C}" presName="compositeNode" presStyleCnt="0">
        <dgm:presLayoutVars>
          <dgm:bulletEnabled val="1"/>
        </dgm:presLayoutVars>
      </dgm:prSet>
      <dgm:spPr/>
    </dgm:pt>
    <dgm:pt modelId="{46CC8689-19F3-47D4-B241-D33AB399CB3E}" type="pres">
      <dgm:prSet presAssocID="{86800971-16E2-4849-9C0A-AC16E1A15A8C}" presName="bgRect" presStyleLbl="alignNode1" presStyleIdx="1" presStyleCnt="4"/>
      <dgm:spPr/>
    </dgm:pt>
    <dgm:pt modelId="{98DDFAE2-6C12-4091-A3DB-F6385915BDB3}" type="pres">
      <dgm:prSet presAssocID="{C62482DE-C651-4BDF-8668-E0DA39DB250B}" presName="sibTransNodeRect" presStyleLbl="alignNode1" presStyleIdx="1" presStyleCnt="4">
        <dgm:presLayoutVars>
          <dgm:chMax val="0"/>
          <dgm:bulletEnabled val="1"/>
        </dgm:presLayoutVars>
      </dgm:prSet>
      <dgm:spPr/>
    </dgm:pt>
    <dgm:pt modelId="{4E5A42F0-C932-46BD-905A-E2D016C81CDA}" type="pres">
      <dgm:prSet presAssocID="{86800971-16E2-4849-9C0A-AC16E1A15A8C}" presName="nodeRect" presStyleLbl="alignNode1" presStyleIdx="1" presStyleCnt="4">
        <dgm:presLayoutVars>
          <dgm:bulletEnabled val="1"/>
        </dgm:presLayoutVars>
      </dgm:prSet>
      <dgm:spPr/>
    </dgm:pt>
    <dgm:pt modelId="{81631DEC-E2AF-4BED-BC27-C6A1BA0D18EF}" type="pres">
      <dgm:prSet presAssocID="{C62482DE-C651-4BDF-8668-E0DA39DB250B}" presName="sibTrans" presStyleCnt="0"/>
      <dgm:spPr/>
    </dgm:pt>
    <dgm:pt modelId="{64BA3C14-DF36-456F-A7AB-28C5763AAF7E}" type="pres">
      <dgm:prSet presAssocID="{BED6D2CD-DA67-4E60-8920-64A7F92C1FC7}" presName="compositeNode" presStyleCnt="0">
        <dgm:presLayoutVars>
          <dgm:bulletEnabled val="1"/>
        </dgm:presLayoutVars>
      </dgm:prSet>
      <dgm:spPr/>
    </dgm:pt>
    <dgm:pt modelId="{0035549E-A52F-4581-9E6F-E030B33F2374}" type="pres">
      <dgm:prSet presAssocID="{BED6D2CD-DA67-4E60-8920-64A7F92C1FC7}" presName="bgRect" presStyleLbl="alignNode1" presStyleIdx="2" presStyleCnt="4"/>
      <dgm:spPr/>
    </dgm:pt>
    <dgm:pt modelId="{DFBF7913-5DC9-455B-A574-9DE8FA83F70F}" type="pres">
      <dgm:prSet presAssocID="{0B9FF27B-4908-4A74-A492-1840FDF4DBBE}" presName="sibTransNodeRect" presStyleLbl="alignNode1" presStyleIdx="2" presStyleCnt="4">
        <dgm:presLayoutVars>
          <dgm:chMax val="0"/>
          <dgm:bulletEnabled val="1"/>
        </dgm:presLayoutVars>
      </dgm:prSet>
      <dgm:spPr/>
    </dgm:pt>
    <dgm:pt modelId="{D1FF86B3-B721-4382-B617-C4BEF9C813A9}" type="pres">
      <dgm:prSet presAssocID="{BED6D2CD-DA67-4E60-8920-64A7F92C1FC7}" presName="nodeRect" presStyleLbl="alignNode1" presStyleIdx="2" presStyleCnt="4">
        <dgm:presLayoutVars>
          <dgm:bulletEnabled val="1"/>
        </dgm:presLayoutVars>
      </dgm:prSet>
      <dgm:spPr/>
    </dgm:pt>
    <dgm:pt modelId="{7AE2873D-E647-44AF-BC75-DC3BDA9101B7}" type="pres">
      <dgm:prSet presAssocID="{0B9FF27B-4908-4A74-A492-1840FDF4DBBE}" presName="sibTrans" presStyleCnt="0"/>
      <dgm:spPr/>
    </dgm:pt>
    <dgm:pt modelId="{2EE28DC0-7F73-420A-883C-92BFA96A7083}" type="pres">
      <dgm:prSet presAssocID="{4308E996-6A56-42A3-A0C0-408184A2D50A}" presName="compositeNode" presStyleCnt="0">
        <dgm:presLayoutVars>
          <dgm:bulletEnabled val="1"/>
        </dgm:presLayoutVars>
      </dgm:prSet>
      <dgm:spPr/>
    </dgm:pt>
    <dgm:pt modelId="{A118DECD-D117-4C6B-8EF4-1441571D7F21}" type="pres">
      <dgm:prSet presAssocID="{4308E996-6A56-42A3-A0C0-408184A2D50A}" presName="bgRect" presStyleLbl="alignNode1" presStyleIdx="3" presStyleCnt="4"/>
      <dgm:spPr/>
    </dgm:pt>
    <dgm:pt modelId="{8448DC38-0A19-4418-8090-06A87FD5A5D3}" type="pres">
      <dgm:prSet presAssocID="{F701ECF0-D8DB-421A-ABF9-0A455BC156A6}" presName="sibTransNodeRect" presStyleLbl="alignNode1" presStyleIdx="3" presStyleCnt="4">
        <dgm:presLayoutVars>
          <dgm:chMax val="0"/>
          <dgm:bulletEnabled val="1"/>
        </dgm:presLayoutVars>
      </dgm:prSet>
      <dgm:spPr/>
    </dgm:pt>
    <dgm:pt modelId="{C06A4EEF-960F-4DBB-869F-6AE6576DC47B}" type="pres">
      <dgm:prSet presAssocID="{4308E996-6A56-42A3-A0C0-408184A2D50A}" presName="nodeRect" presStyleLbl="alignNode1" presStyleIdx="3" presStyleCnt="4">
        <dgm:presLayoutVars>
          <dgm:bulletEnabled val="1"/>
        </dgm:presLayoutVars>
      </dgm:prSet>
      <dgm:spPr/>
    </dgm:pt>
  </dgm:ptLst>
  <dgm:cxnLst>
    <dgm:cxn modelId="{DF3A9820-1B9A-4608-AC55-A9EB8BDBAE52}" srcId="{D9FF28D0-2C85-41D1-BB64-BCAC7D549867}" destId="{4308E996-6A56-42A3-A0C0-408184A2D50A}" srcOrd="3" destOrd="0" parTransId="{12EE543B-3B1D-4E55-9FDF-46A19C081CFB}" sibTransId="{F701ECF0-D8DB-421A-ABF9-0A455BC156A6}"/>
    <dgm:cxn modelId="{2D7FE720-9BD9-45BE-A0BD-ADAB7544DAD3}" srcId="{D9FF28D0-2C85-41D1-BB64-BCAC7D549867}" destId="{BED6D2CD-DA67-4E60-8920-64A7F92C1FC7}" srcOrd="2" destOrd="0" parTransId="{BC1D74B8-8325-4904-B8AE-70C4EA130930}" sibTransId="{0B9FF27B-4908-4A74-A492-1840FDF4DBBE}"/>
    <dgm:cxn modelId="{767F112D-B3B3-49A6-A3FC-A51809294734}" type="presOf" srcId="{4308E996-6A56-42A3-A0C0-408184A2D50A}" destId="{C06A4EEF-960F-4DBB-869F-6AE6576DC47B}" srcOrd="1" destOrd="0" presId="urn:microsoft.com/office/officeart/2016/7/layout/LinearBlockProcessNumbered"/>
    <dgm:cxn modelId="{C8709F34-3EDD-45D4-9761-30ACC5D96BCC}" srcId="{D9FF28D0-2C85-41D1-BB64-BCAC7D549867}" destId="{86800971-16E2-4849-9C0A-AC16E1A15A8C}" srcOrd="1" destOrd="0" parTransId="{741FB26D-88CC-49B5-9803-7C02078571AD}" sibTransId="{C62482DE-C651-4BDF-8668-E0DA39DB250B}"/>
    <dgm:cxn modelId="{AEB1A55D-A8AE-4AAD-84AE-11DE14AFE05E}" type="presOf" srcId="{D9FF28D0-2C85-41D1-BB64-BCAC7D549867}" destId="{A536B5C3-6EA1-4AE9-A2F0-4A79EDF8078B}" srcOrd="0" destOrd="0" presId="urn:microsoft.com/office/officeart/2016/7/layout/LinearBlockProcessNumbered"/>
    <dgm:cxn modelId="{C63EE441-4793-495E-B0EE-2001CFB69ED1}" srcId="{D9FF28D0-2C85-41D1-BB64-BCAC7D549867}" destId="{EA9BB414-1534-426D-8E74-C923E1961A71}" srcOrd="0" destOrd="0" parTransId="{4EB7B3F9-CD29-4710-8A3B-FD1466C869C4}" sibTransId="{9205B4EC-5346-4F43-9F1F-19BCA2EDB4B3}"/>
    <dgm:cxn modelId="{6BF55A69-294A-4DB5-9E74-CD76FC115F6D}" type="presOf" srcId="{4308E996-6A56-42A3-A0C0-408184A2D50A}" destId="{A118DECD-D117-4C6B-8EF4-1441571D7F21}" srcOrd="0" destOrd="0" presId="urn:microsoft.com/office/officeart/2016/7/layout/LinearBlockProcessNumbered"/>
    <dgm:cxn modelId="{B4E8AB7B-6B43-466F-B7F7-8A94C2C55ED0}" type="presOf" srcId="{86800971-16E2-4849-9C0A-AC16E1A15A8C}" destId="{4E5A42F0-C932-46BD-905A-E2D016C81CDA}" srcOrd="1" destOrd="0" presId="urn:microsoft.com/office/officeart/2016/7/layout/LinearBlockProcessNumbered"/>
    <dgm:cxn modelId="{630E2993-3AF9-4924-8C4E-6CD93D5C7A24}" type="presOf" srcId="{BED6D2CD-DA67-4E60-8920-64A7F92C1FC7}" destId="{D1FF86B3-B721-4382-B617-C4BEF9C813A9}" srcOrd="1" destOrd="0" presId="urn:microsoft.com/office/officeart/2016/7/layout/LinearBlockProcessNumbered"/>
    <dgm:cxn modelId="{738584A6-F17F-45FE-8741-8E002E0CAECC}" type="presOf" srcId="{EA9BB414-1534-426D-8E74-C923E1961A71}" destId="{8C628D32-EC6B-4F1C-B84F-94D401E26189}" srcOrd="1" destOrd="0" presId="urn:microsoft.com/office/officeart/2016/7/layout/LinearBlockProcessNumbered"/>
    <dgm:cxn modelId="{356AC4C7-7EA5-48E7-8E27-9C6DE3052535}" type="presOf" srcId="{86800971-16E2-4849-9C0A-AC16E1A15A8C}" destId="{46CC8689-19F3-47D4-B241-D33AB399CB3E}" srcOrd="0" destOrd="0" presId="urn:microsoft.com/office/officeart/2016/7/layout/LinearBlockProcessNumbered"/>
    <dgm:cxn modelId="{CB7F8BC9-2CA9-4FDB-B249-210F592EF27C}" type="presOf" srcId="{EA9BB414-1534-426D-8E74-C923E1961A71}" destId="{0D89390B-AF0F-41E8-9DAD-9693CAE6D90E}" srcOrd="0" destOrd="0" presId="urn:microsoft.com/office/officeart/2016/7/layout/LinearBlockProcessNumbered"/>
    <dgm:cxn modelId="{5C73B2CA-6FF0-43CE-8083-2655BCA8E997}" type="presOf" srcId="{BED6D2CD-DA67-4E60-8920-64A7F92C1FC7}" destId="{0035549E-A52F-4581-9E6F-E030B33F2374}" srcOrd="0" destOrd="0" presId="urn:microsoft.com/office/officeart/2016/7/layout/LinearBlockProcessNumbered"/>
    <dgm:cxn modelId="{C14B57E9-2B7B-41EF-80A0-53508D90485E}" type="presOf" srcId="{F701ECF0-D8DB-421A-ABF9-0A455BC156A6}" destId="{8448DC38-0A19-4418-8090-06A87FD5A5D3}" srcOrd="0" destOrd="0" presId="urn:microsoft.com/office/officeart/2016/7/layout/LinearBlockProcessNumbered"/>
    <dgm:cxn modelId="{102BBAEA-E356-4E15-8A1B-E4A5279B53C5}" type="presOf" srcId="{9205B4EC-5346-4F43-9F1F-19BCA2EDB4B3}" destId="{28104187-C2A1-452C-84BF-AEE6BF75F939}" srcOrd="0" destOrd="0" presId="urn:microsoft.com/office/officeart/2016/7/layout/LinearBlockProcessNumbered"/>
    <dgm:cxn modelId="{CFDAFDF1-5E45-4B4D-9783-090C8810CCA3}" type="presOf" srcId="{0B9FF27B-4908-4A74-A492-1840FDF4DBBE}" destId="{DFBF7913-5DC9-455B-A574-9DE8FA83F70F}" srcOrd="0" destOrd="0" presId="urn:microsoft.com/office/officeart/2016/7/layout/LinearBlockProcessNumbered"/>
    <dgm:cxn modelId="{76A3A4F3-27A0-4DB5-8689-FA80FC943AAC}" type="presOf" srcId="{C62482DE-C651-4BDF-8668-E0DA39DB250B}" destId="{98DDFAE2-6C12-4091-A3DB-F6385915BDB3}" srcOrd="0" destOrd="0" presId="urn:microsoft.com/office/officeart/2016/7/layout/LinearBlockProcessNumbered"/>
    <dgm:cxn modelId="{4CECAC6B-C44C-48FE-AE5A-E02D3B4E51F4}" type="presParOf" srcId="{A536B5C3-6EA1-4AE9-A2F0-4A79EDF8078B}" destId="{2E718EBC-359D-46A7-AA16-E64CA04C84EE}" srcOrd="0" destOrd="0" presId="urn:microsoft.com/office/officeart/2016/7/layout/LinearBlockProcessNumbered"/>
    <dgm:cxn modelId="{43D2A897-D110-4730-8D89-9F4C565D80E2}" type="presParOf" srcId="{2E718EBC-359D-46A7-AA16-E64CA04C84EE}" destId="{0D89390B-AF0F-41E8-9DAD-9693CAE6D90E}" srcOrd="0" destOrd="0" presId="urn:microsoft.com/office/officeart/2016/7/layout/LinearBlockProcessNumbered"/>
    <dgm:cxn modelId="{3DC46E36-B288-4CBC-A42B-14C51D795379}" type="presParOf" srcId="{2E718EBC-359D-46A7-AA16-E64CA04C84EE}" destId="{28104187-C2A1-452C-84BF-AEE6BF75F939}" srcOrd="1" destOrd="0" presId="urn:microsoft.com/office/officeart/2016/7/layout/LinearBlockProcessNumbered"/>
    <dgm:cxn modelId="{8989077A-E858-492A-9F73-94B1987C5A34}" type="presParOf" srcId="{2E718EBC-359D-46A7-AA16-E64CA04C84EE}" destId="{8C628D32-EC6B-4F1C-B84F-94D401E26189}" srcOrd="2" destOrd="0" presId="urn:microsoft.com/office/officeart/2016/7/layout/LinearBlockProcessNumbered"/>
    <dgm:cxn modelId="{50BDC291-ED6A-4FF4-AF0E-5CEEC7E554BB}" type="presParOf" srcId="{A536B5C3-6EA1-4AE9-A2F0-4A79EDF8078B}" destId="{05AFED86-C224-4BAF-8EDF-8FD657F72E10}" srcOrd="1" destOrd="0" presId="urn:microsoft.com/office/officeart/2016/7/layout/LinearBlockProcessNumbered"/>
    <dgm:cxn modelId="{0349C7F2-AA9D-4CD0-8789-E2306F7BB798}" type="presParOf" srcId="{A536B5C3-6EA1-4AE9-A2F0-4A79EDF8078B}" destId="{8BBF71AF-62DC-4F39-B684-F71BFC5A8B01}" srcOrd="2" destOrd="0" presId="urn:microsoft.com/office/officeart/2016/7/layout/LinearBlockProcessNumbered"/>
    <dgm:cxn modelId="{80AEC95E-B2F5-4991-AFAD-CFB70B59A6FC}" type="presParOf" srcId="{8BBF71AF-62DC-4F39-B684-F71BFC5A8B01}" destId="{46CC8689-19F3-47D4-B241-D33AB399CB3E}" srcOrd="0" destOrd="0" presId="urn:microsoft.com/office/officeart/2016/7/layout/LinearBlockProcessNumbered"/>
    <dgm:cxn modelId="{8D6C4720-141C-4715-82EC-4124906AAFA3}" type="presParOf" srcId="{8BBF71AF-62DC-4F39-B684-F71BFC5A8B01}" destId="{98DDFAE2-6C12-4091-A3DB-F6385915BDB3}" srcOrd="1" destOrd="0" presId="urn:microsoft.com/office/officeart/2016/7/layout/LinearBlockProcessNumbered"/>
    <dgm:cxn modelId="{E6260302-0EF3-48FD-B141-BC7835E5F4A8}" type="presParOf" srcId="{8BBF71AF-62DC-4F39-B684-F71BFC5A8B01}" destId="{4E5A42F0-C932-46BD-905A-E2D016C81CDA}" srcOrd="2" destOrd="0" presId="urn:microsoft.com/office/officeart/2016/7/layout/LinearBlockProcessNumbered"/>
    <dgm:cxn modelId="{556DBA98-3BF4-4DA6-BCD5-82DF7CF60CB0}" type="presParOf" srcId="{A536B5C3-6EA1-4AE9-A2F0-4A79EDF8078B}" destId="{81631DEC-E2AF-4BED-BC27-C6A1BA0D18EF}" srcOrd="3" destOrd="0" presId="urn:microsoft.com/office/officeart/2016/7/layout/LinearBlockProcessNumbered"/>
    <dgm:cxn modelId="{830762BE-2248-4F11-919A-7E0F81183CC4}" type="presParOf" srcId="{A536B5C3-6EA1-4AE9-A2F0-4A79EDF8078B}" destId="{64BA3C14-DF36-456F-A7AB-28C5763AAF7E}" srcOrd="4" destOrd="0" presId="urn:microsoft.com/office/officeart/2016/7/layout/LinearBlockProcessNumbered"/>
    <dgm:cxn modelId="{C3E06B1D-92CE-4CCA-A9A1-5CF673771FD0}" type="presParOf" srcId="{64BA3C14-DF36-456F-A7AB-28C5763AAF7E}" destId="{0035549E-A52F-4581-9E6F-E030B33F2374}" srcOrd="0" destOrd="0" presId="urn:microsoft.com/office/officeart/2016/7/layout/LinearBlockProcessNumbered"/>
    <dgm:cxn modelId="{10097006-5606-4ECD-B353-9E671EDBBEC2}" type="presParOf" srcId="{64BA3C14-DF36-456F-A7AB-28C5763AAF7E}" destId="{DFBF7913-5DC9-455B-A574-9DE8FA83F70F}" srcOrd="1" destOrd="0" presId="urn:microsoft.com/office/officeart/2016/7/layout/LinearBlockProcessNumbered"/>
    <dgm:cxn modelId="{7C1B13E8-CD0B-4729-BB5D-348ED490D8B3}" type="presParOf" srcId="{64BA3C14-DF36-456F-A7AB-28C5763AAF7E}" destId="{D1FF86B3-B721-4382-B617-C4BEF9C813A9}" srcOrd="2" destOrd="0" presId="urn:microsoft.com/office/officeart/2016/7/layout/LinearBlockProcessNumbered"/>
    <dgm:cxn modelId="{2C459A46-6F1B-4A6E-B330-0C588C0AC2C1}" type="presParOf" srcId="{A536B5C3-6EA1-4AE9-A2F0-4A79EDF8078B}" destId="{7AE2873D-E647-44AF-BC75-DC3BDA9101B7}" srcOrd="5" destOrd="0" presId="urn:microsoft.com/office/officeart/2016/7/layout/LinearBlockProcessNumbered"/>
    <dgm:cxn modelId="{E3464180-D87E-4BA6-BC43-EE6F802D1A8E}" type="presParOf" srcId="{A536B5C3-6EA1-4AE9-A2F0-4A79EDF8078B}" destId="{2EE28DC0-7F73-420A-883C-92BFA96A7083}" srcOrd="6" destOrd="0" presId="urn:microsoft.com/office/officeart/2016/7/layout/LinearBlockProcessNumbered"/>
    <dgm:cxn modelId="{E96CC6C3-4B60-4648-BAA7-576EB5FB857C}" type="presParOf" srcId="{2EE28DC0-7F73-420A-883C-92BFA96A7083}" destId="{A118DECD-D117-4C6B-8EF4-1441571D7F21}" srcOrd="0" destOrd="0" presId="urn:microsoft.com/office/officeart/2016/7/layout/LinearBlockProcessNumbered"/>
    <dgm:cxn modelId="{CF526B88-30DB-4B9F-B8F9-CCFFB98073B9}" type="presParOf" srcId="{2EE28DC0-7F73-420A-883C-92BFA96A7083}" destId="{8448DC38-0A19-4418-8090-06A87FD5A5D3}" srcOrd="1" destOrd="0" presId="urn:microsoft.com/office/officeart/2016/7/layout/LinearBlockProcessNumbered"/>
    <dgm:cxn modelId="{D54AB509-76B3-4C9C-997C-521C27D2D775}" type="presParOf" srcId="{2EE28DC0-7F73-420A-883C-92BFA96A7083}" destId="{C06A4EEF-960F-4DBB-869F-6AE6576DC47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95155D-58AE-4532-8E87-FED3D405489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BE"/>
        </a:p>
      </dgm:t>
    </dgm:pt>
    <dgm:pt modelId="{AF9C870A-C169-47D2-8BB6-DE3FBF841F88}">
      <dgm:prSet phldrT="[Text]"/>
      <dgm:spPr/>
      <dgm:t>
        <a:bodyPr/>
        <a:lstStyle/>
        <a:p>
          <a:r>
            <a:rPr lang="en-US"/>
            <a:t>Industrial Clean  policy:  Open markets and low-carbon innovation</a:t>
          </a:r>
          <a:endParaRPr lang="en-BE"/>
        </a:p>
      </dgm:t>
    </dgm:pt>
    <dgm:pt modelId="{C62E4127-00EB-4968-A86A-D38FDC88353F}" type="parTrans" cxnId="{A52F34AD-CF56-495D-BCBE-CA0C40BA279A}">
      <dgm:prSet/>
      <dgm:spPr/>
      <dgm:t>
        <a:bodyPr/>
        <a:lstStyle/>
        <a:p>
          <a:endParaRPr lang="en-BE"/>
        </a:p>
      </dgm:t>
    </dgm:pt>
    <dgm:pt modelId="{5273B333-5412-43AA-A5D8-7D3CEBB5DFB6}" type="sibTrans" cxnId="{A52F34AD-CF56-495D-BCBE-CA0C40BA279A}">
      <dgm:prSet/>
      <dgm:spPr/>
      <dgm:t>
        <a:bodyPr/>
        <a:lstStyle/>
        <a:p>
          <a:endParaRPr lang="en-BE"/>
        </a:p>
      </dgm:t>
    </dgm:pt>
    <dgm:pt modelId="{B8E59825-EEA6-42CC-AA0D-1BE376A4051F}">
      <dgm:prSet phldrT="[Text]"/>
      <dgm:spPr/>
      <dgm:t>
        <a:bodyPr/>
        <a:lstStyle/>
        <a:p>
          <a:r>
            <a:rPr lang="en-US" b="0"/>
            <a:t>Climate: Safeguarding EU competitiveness while moving towards climate neutrality</a:t>
          </a:r>
          <a:endParaRPr lang="en-BE" b="0"/>
        </a:p>
      </dgm:t>
    </dgm:pt>
    <dgm:pt modelId="{B8CEEF29-7EA3-4AF6-A266-C8AEC320AEEB}" type="parTrans" cxnId="{DFCD189F-06E1-4960-B1DB-798E8E700678}">
      <dgm:prSet/>
      <dgm:spPr/>
      <dgm:t>
        <a:bodyPr/>
        <a:lstStyle/>
        <a:p>
          <a:endParaRPr lang="en-BE"/>
        </a:p>
      </dgm:t>
    </dgm:pt>
    <dgm:pt modelId="{1A8F391B-A883-4A97-B3B1-962A40DD1BF3}" type="sibTrans" cxnId="{DFCD189F-06E1-4960-B1DB-798E8E700678}">
      <dgm:prSet/>
      <dgm:spPr/>
      <dgm:t>
        <a:bodyPr/>
        <a:lstStyle/>
        <a:p>
          <a:endParaRPr lang="en-BE"/>
        </a:p>
      </dgm:t>
    </dgm:pt>
    <dgm:pt modelId="{0BE5C7F4-02C6-46CE-B0E7-C7DA4A8056FB}">
      <dgm:prSet phldrT="[Text]"/>
      <dgm:spPr/>
      <dgm:t>
        <a:bodyPr/>
        <a:lstStyle/>
        <a:p>
          <a:r>
            <a:rPr lang="en-US"/>
            <a:t>Transport: Balanced, technology-neutral approach to low-emission mobility </a:t>
          </a:r>
          <a:endParaRPr lang="en-BE"/>
        </a:p>
      </dgm:t>
    </dgm:pt>
    <dgm:pt modelId="{F97C57F3-5EB8-474C-ACAD-71E8C01D75FB}" type="parTrans" cxnId="{0B26D66F-757C-422E-A91F-7BA8D285DB74}">
      <dgm:prSet/>
      <dgm:spPr/>
      <dgm:t>
        <a:bodyPr/>
        <a:lstStyle/>
        <a:p>
          <a:endParaRPr lang="en-BE"/>
        </a:p>
      </dgm:t>
    </dgm:pt>
    <dgm:pt modelId="{9292FEF9-3D34-4D21-A26B-542DB80B39E5}" type="sibTrans" cxnId="{0B26D66F-757C-422E-A91F-7BA8D285DB74}">
      <dgm:prSet/>
      <dgm:spPr/>
      <dgm:t>
        <a:bodyPr/>
        <a:lstStyle/>
        <a:p>
          <a:endParaRPr lang="en-BE"/>
        </a:p>
      </dgm:t>
    </dgm:pt>
    <dgm:pt modelId="{EB73BCE0-1684-42A8-B756-1235B532A905}">
      <dgm:prSet/>
      <dgm:spPr/>
      <dgm:t>
        <a:bodyPr/>
        <a:lstStyle/>
        <a:p>
          <a:r>
            <a:rPr lang="en-GB"/>
            <a:t>Energy: Liberalised, secure, sustainable and technology-neutral energy market</a:t>
          </a:r>
          <a:endParaRPr lang="en-BE"/>
        </a:p>
      </dgm:t>
    </dgm:pt>
    <dgm:pt modelId="{5AE1749E-C534-4016-B084-C1A58732F16F}" type="parTrans" cxnId="{8771133B-8C7B-4DFB-AB53-2E115E494A5A}">
      <dgm:prSet/>
      <dgm:spPr/>
      <dgm:t>
        <a:bodyPr/>
        <a:lstStyle/>
        <a:p>
          <a:endParaRPr lang="en-BE"/>
        </a:p>
      </dgm:t>
    </dgm:pt>
    <dgm:pt modelId="{D151414E-5F04-409E-A2DA-6D4B51DBCB35}" type="sibTrans" cxnId="{8771133B-8C7B-4DFB-AB53-2E115E494A5A}">
      <dgm:prSet/>
      <dgm:spPr/>
      <dgm:t>
        <a:bodyPr/>
        <a:lstStyle/>
        <a:p>
          <a:endParaRPr lang="en-BE"/>
        </a:p>
      </dgm:t>
    </dgm:pt>
    <dgm:pt modelId="{48CD6805-87BE-430F-B874-442B30B15C25}" type="pres">
      <dgm:prSet presAssocID="{2895155D-58AE-4532-8E87-FED3D4054891}" presName="hierChild1" presStyleCnt="0">
        <dgm:presLayoutVars>
          <dgm:orgChart val="1"/>
          <dgm:chPref val="1"/>
          <dgm:dir/>
          <dgm:animOne val="branch"/>
          <dgm:animLvl val="lvl"/>
          <dgm:resizeHandles/>
        </dgm:presLayoutVars>
      </dgm:prSet>
      <dgm:spPr/>
    </dgm:pt>
    <dgm:pt modelId="{DD77DC76-784A-408A-90D5-067F06B8ED44}" type="pres">
      <dgm:prSet presAssocID="{AF9C870A-C169-47D2-8BB6-DE3FBF841F88}" presName="hierRoot1" presStyleCnt="0">
        <dgm:presLayoutVars>
          <dgm:hierBranch val="init"/>
        </dgm:presLayoutVars>
      </dgm:prSet>
      <dgm:spPr/>
    </dgm:pt>
    <dgm:pt modelId="{ADB40AC3-1858-464C-915D-E3516D11877C}" type="pres">
      <dgm:prSet presAssocID="{AF9C870A-C169-47D2-8BB6-DE3FBF841F88}" presName="rootComposite1" presStyleCnt="0"/>
      <dgm:spPr/>
    </dgm:pt>
    <dgm:pt modelId="{737FBE07-B7CA-4F18-92A3-6F67E597EA65}" type="pres">
      <dgm:prSet presAssocID="{AF9C870A-C169-47D2-8BB6-DE3FBF841F88}" presName="rootText1" presStyleLbl="node0" presStyleIdx="0" presStyleCnt="1">
        <dgm:presLayoutVars>
          <dgm:chPref val="3"/>
        </dgm:presLayoutVars>
      </dgm:prSet>
      <dgm:spPr/>
    </dgm:pt>
    <dgm:pt modelId="{F00515E3-04CE-4DA0-B51F-8FE7BF8011AC}" type="pres">
      <dgm:prSet presAssocID="{AF9C870A-C169-47D2-8BB6-DE3FBF841F88}" presName="rootConnector1" presStyleLbl="node1" presStyleIdx="0" presStyleCnt="0"/>
      <dgm:spPr/>
    </dgm:pt>
    <dgm:pt modelId="{79156F27-E989-499B-A3D0-9F620E5ABD8D}" type="pres">
      <dgm:prSet presAssocID="{AF9C870A-C169-47D2-8BB6-DE3FBF841F88}" presName="hierChild2" presStyleCnt="0"/>
      <dgm:spPr/>
    </dgm:pt>
    <dgm:pt modelId="{D7A5D84E-1337-4BEB-AA9C-ED1C22D6D5CA}" type="pres">
      <dgm:prSet presAssocID="{B8CEEF29-7EA3-4AF6-A266-C8AEC320AEEB}" presName="Name37" presStyleLbl="parChTrans1D2" presStyleIdx="0" presStyleCnt="3"/>
      <dgm:spPr/>
    </dgm:pt>
    <dgm:pt modelId="{8A9E785E-8D12-4EFD-8AD9-3ECD9A588428}" type="pres">
      <dgm:prSet presAssocID="{B8E59825-EEA6-42CC-AA0D-1BE376A4051F}" presName="hierRoot2" presStyleCnt="0">
        <dgm:presLayoutVars>
          <dgm:hierBranch val="init"/>
        </dgm:presLayoutVars>
      </dgm:prSet>
      <dgm:spPr/>
    </dgm:pt>
    <dgm:pt modelId="{7E019630-248C-4805-9360-D7D950C24C95}" type="pres">
      <dgm:prSet presAssocID="{B8E59825-EEA6-42CC-AA0D-1BE376A4051F}" presName="rootComposite" presStyleCnt="0"/>
      <dgm:spPr/>
    </dgm:pt>
    <dgm:pt modelId="{5D4AA26B-1050-481B-A63B-2563B448CE5A}" type="pres">
      <dgm:prSet presAssocID="{B8E59825-EEA6-42CC-AA0D-1BE376A4051F}" presName="rootText" presStyleLbl="node2" presStyleIdx="0" presStyleCnt="3" custScaleX="107544">
        <dgm:presLayoutVars>
          <dgm:chPref val="3"/>
        </dgm:presLayoutVars>
      </dgm:prSet>
      <dgm:spPr/>
    </dgm:pt>
    <dgm:pt modelId="{8D2E6BF9-E66C-4923-9FF5-C94E97379396}" type="pres">
      <dgm:prSet presAssocID="{B8E59825-EEA6-42CC-AA0D-1BE376A4051F}" presName="rootConnector" presStyleLbl="node2" presStyleIdx="0" presStyleCnt="3"/>
      <dgm:spPr/>
    </dgm:pt>
    <dgm:pt modelId="{40CD7A6E-DDD6-4314-B4D4-38BDD5B8C458}" type="pres">
      <dgm:prSet presAssocID="{B8E59825-EEA6-42CC-AA0D-1BE376A4051F}" presName="hierChild4" presStyleCnt="0"/>
      <dgm:spPr/>
    </dgm:pt>
    <dgm:pt modelId="{0944296E-874A-400E-868C-1A7BE0C9BC66}" type="pres">
      <dgm:prSet presAssocID="{B8E59825-EEA6-42CC-AA0D-1BE376A4051F}" presName="hierChild5" presStyleCnt="0"/>
      <dgm:spPr/>
    </dgm:pt>
    <dgm:pt modelId="{C16A2A2E-803C-4B99-885F-DFD527B47964}" type="pres">
      <dgm:prSet presAssocID="{F97C57F3-5EB8-474C-ACAD-71E8C01D75FB}" presName="Name37" presStyleLbl="parChTrans1D2" presStyleIdx="1" presStyleCnt="3"/>
      <dgm:spPr/>
    </dgm:pt>
    <dgm:pt modelId="{CD723F30-8DDD-4A28-9CB1-E042720D7DDE}" type="pres">
      <dgm:prSet presAssocID="{0BE5C7F4-02C6-46CE-B0E7-C7DA4A8056FB}" presName="hierRoot2" presStyleCnt="0">
        <dgm:presLayoutVars>
          <dgm:hierBranch val="init"/>
        </dgm:presLayoutVars>
      </dgm:prSet>
      <dgm:spPr/>
    </dgm:pt>
    <dgm:pt modelId="{6275232C-8C93-4C3F-9D8A-CAD45450AC0A}" type="pres">
      <dgm:prSet presAssocID="{0BE5C7F4-02C6-46CE-B0E7-C7DA4A8056FB}" presName="rootComposite" presStyleCnt="0"/>
      <dgm:spPr/>
    </dgm:pt>
    <dgm:pt modelId="{76ED15E2-8FA7-4F28-ADD9-974D3FBA0EA3}" type="pres">
      <dgm:prSet presAssocID="{0BE5C7F4-02C6-46CE-B0E7-C7DA4A8056FB}" presName="rootText" presStyleLbl="node2" presStyleIdx="1" presStyleCnt="3">
        <dgm:presLayoutVars>
          <dgm:chPref val="3"/>
        </dgm:presLayoutVars>
      </dgm:prSet>
      <dgm:spPr/>
    </dgm:pt>
    <dgm:pt modelId="{1A83B84B-9CB3-408F-AFB6-5831F8F3FBAF}" type="pres">
      <dgm:prSet presAssocID="{0BE5C7F4-02C6-46CE-B0E7-C7DA4A8056FB}" presName="rootConnector" presStyleLbl="node2" presStyleIdx="1" presStyleCnt="3"/>
      <dgm:spPr/>
    </dgm:pt>
    <dgm:pt modelId="{DDA326E7-142F-4938-8658-B2E1FB46BA11}" type="pres">
      <dgm:prSet presAssocID="{0BE5C7F4-02C6-46CE-B0E7-C7DA4A8056FB}" presName="hierChild4" presStyleCnt="0"/>
      <dgm:spPr/>
    </dgm:pt>
    <dgm:pt modelId="{515EF3F7-3C65-423F-8637-95A86EB707B0}" type="pres">
      <dgm:prSet presAssocID="{0BE5C7F4-02C6-46CE-B0E7-C7DA4A8056FB}" presName="hierChild5" presStyleCnt="0"/>
      <dgm:spPr/>
    </dgm:pt>
    <dgm:pt modelId="{B8789CD3-81C5-4532-AB40-8703008AF887}" type="pres">
      <dgm:prSet presAssocID="{5AE1749E-C534-4016-B084-C1A58732F16F}" presName="Name37" presStyleLbl="parChTrans1D2" presStyleIdx="2" presStyleCnt="3"/>
      <dgm:spPr/>
    </dgm:pt>
    <dgm:pt modelId="{F489835C-6A1F-4FB7-A2FA-4A72038AB437}" type="pres">
      <dgm:prSet presAssocID="{EB73BCE0-1684-42A8-B756-1235B532A905}" presName="hierRoot2" presStyleCnt="0">
        <dgm:presLayoutVars>
          <dgm:hierBranch val="init"/>
        </dgm:presLayoutVars>
      </dgm:prSet>
      <dgm:spPr/>
    </dgm:pt>
    <dgm:pt modelId="{809EE1B5-5D5B-4369-9B19-33E797495074}" type="pres">
      <dgm:prSet presAssocID="{EB73BCE0-1684-42A8-B756-1235B532A905}" presName="rootComposite" presStyleCnt="0"/>
      <dgm:spPr/>
    </dgm:pt>
    <dgm:pt modelId="{DC969079-726B-44FE-BCA7-6B2E00EC375E}" type="pres">
      <dgm:prSet presAssocID="{EB73BCE0-1684-42A8-B756-1235B532A905}" presName="rootText" presStyleLbl="node2" presStyleIdx="2" presStyleCnt="3">
        <dgm:presLayoutVars>
          <dgm:chPref val="3"/>
        </dgm:presLayoutVars>
      </dgm:prSet>
      <dgm:spPr/>
    </dgm:pt>
    <dgm:pt modelId="{E8559ADA-9449-4FAD-A550-D0E0EA1FCA75}" type="pres">
      <dgm:prSet presAssocID="{EB73BCE0-1684-42A8-B756-1235B532A905}" presName="rootConnector" presStyleLbl="node2" presStyleIdx="2" presStyleCnt="3"/>
      <dgm:spPr/>
    </dgm:pt>
    <dgm:pt modelId="{6015E0B9-21D9-4E01-B48D-7BDD05D022D6}" type="pres">
      <dgm:prSet presAssocID="{EB73BCE0-1684-42A8-B756-1235B532A905}" presName="hierChild4" presStyleCnt="0"/>
      <dgm:spPr/>
    </dgm:pt>
    <dgm:pt modelId="{57DBD19E-6FB4-466E-943D-0AF492C68700}" type="pres">
      <dgm:prSet presAssocID="{EB73BCE0-1684-42A8-B756-1235B532A905}" presName="hierChild5" presStyleCnt="0"/>
      <dgm:spPr/>
    </dgm:pt>
    <dgm:pt modelId="{55CE58D8-C940-4FDD-A642-41EC43398649}" type="pres">
      <dgm:prSet presAssocID="{AF9C870A-C169-47D2-8BB6-DE3FBF841F88}" presName="hierChild3" presStyleCnt="0"/>
      <dgm:spPr/>
    </dgm:pt>
  </dgm:ptLst>
  <dgm:cxnLst>
    <dgm:cxn modelId="{D4E4DE11-C177-4DE6-BE52-409D0CAAA469}" type="presOf" srcId="{B8E59825-EEA6-42CC-AA0D-1BE376A4051F}" destId="{8D2E6BF9-E66C-4923-9FF5-C94E97379396}" srcOrd="1" destOrd="0" presId="urn:microsoft.com/office/officeart/2005/8/layout/orgChart1"/>
    <dgm:cxn modelId="{7E336221-A41A-488A-93FC-3D5829556B27}" type="presOf" srcId="{B8E59825-EEA6-42CC-AA0D-1BE376A4051F}" destId="{5D4AA26B-1050-481B-A63B-2563B448CE5A}" srcOrd="0" destOrd="0" presId="urn:microsoft.com/office/officeart/2005/8/layout/orgChart1"/>
    <dgm:cxn modelId="{8771133B-8C7B-4DFB-AB53-2E115E494A5A}" srcId="{AF9C870A-C169-47D2-8BB6-DE3FBF841F88}" destId="{EB73BCE0-1684-42A8-B756-1235B532A905}" srcOrd="2" destOrd="0" parTransId="{5AE1749E-C534-4016-B084-C1A58732F16F}" sibTransId="{D151414E-5F04-409E-A2DA-6D4B51DBCB35}"/>
    <dgm:cxn modelId="{E34E8741-0C5B-4EEB-9BF3-BBE51852716B}" type="presOf" srcId="{0BE5C7F4-02C6-46CE-B0E7-C7DA4A8056FB}" destId="{76ED15E2-8FA7-4F28-ADD9-974D3FBA0EA3}" srcOrd="0" destOrd="0" presId="urn:microsoft.com/office/officeart/2005/8/layout/orgChart1"/>
    <dgm:cxn modelId="{0B26D66F-757C-422E-A91F-7BA8D285DB74}" srcId="{AF9C870A-C169-47D2-8BB6-DE3FBF841F88}" destId="{0BE5C7F4-02C6-46CE-B0E7-C7DA4A8056FB}" srcOrd="1" destOrd="0" parTransId="{F97C57F3-5EB8-474C-ACAD-71E8C01D75FB}" sibTransId="{9292FEF9-3D34-4D21-A26B-542DB80B39E5}"/>
    <dgm:cxn modelId="{32D00B71-EB1E-4246-A157-E27AB029FC86}" type="presOf" srcId="{AF9C870A-C169-47D2-8BB6-DE3FBF841F88}" destId="{737FBE07-B7CA-4F18-92A3-6F67E597EA65}" srcOrd="0" destOrd="0" presId="urn:microsoft.com/office/officeart/2005/8/layout/orgChart1"/>
    <dgm:cxn modelId="{268BDD75-2FD2-4C45-9819-D161077B84DA}" type="presOf" srcId="{0BE5C7F4-02C6-46CE-B0E7-C7DA4A8056FB}" destId="{1A83B84B-9CB3-408F-AFB6-5831F8F3FBAF}" srcOrd="1" destOrd="0" presId="urn:microsoft.com/office/officeart/2005/8/layout/orgChart1"/>
    <dgm:cxn modelId="{A8C39A88-02F6-41CC-B676-8937FC05E3E7}" type="presOf" srcId="{EB73BCE0-1684-42A8-B756-1235B532A905}" destId="{DC969079-726B-44FE-BCA7-6B2E00EC375E}" srcOrd="0" destOrd="0" presId="urn:microsoft.com/office/officeart/2005/8/layout/orgChart1"/>
    <dgm:cxn modelId="{96896893-9818-4823-854A-C1CF8B9A47A7}" type="presOf" srcId="{EB73BCE0-1684-42A8-B756-1235B532A905}" destId="{E8559ADA-9449-4FAD-A550-D0E0EA1FCA75}" srcOrd="1" destOrd="0" presId="urn:microsoft.com/office/officeart/2005/8/layout/orgChart1"/>
    <dgm:cxn modelId="{DFCD189F-06E1-4960-B1DB-798E8E700678}" srcId="{AF9C870A-C169-47D2-8BB6-DE3FBF841F88}" destId="{B8E59825-EEA6-42CC-AA0D-1BE376A4051F}" srcOrd="0" destOrd="0" parTransId="{B8CEEF29-7EA3-4AF6-A266-C8AEC320AEEB}" sibTransId="{1A8F391B-A883-4A97-B3B1-962A40DD1BF3}"/>
    <dgm:cxn modelId="{A52F34AD-CF56-495D-BCBE-CA0C40BA279A}" srcId="{2895155D-58AE-4532-8E87-FED3D4054891}" destId="{AF9C870A-C169-47D2-8BB6-DE3FBF841F88}" srcOrd="0" destOrd="0" parTransId="{C62E4127-00EB-4968-A86A-D38FDC88353F}" sibTransId="{5273B333-5412-43AA-A5D8-7D3CEBB5DFB6}"/>
    <dgm:cxn modelId="{2C5BC2BA-BB56-42C9-A6CA-AA1F86FD91CD}" type="presOf" srcId="{AF9C870A-C169-47D2-8BB6-DE3FBF841F88}" destId="{F00515E3-04CE-4DA0-B51F-8FE7BF8011AC}" srcOrd="1" destOrd="0" presId="urn:microsoft.com/office/officeart/2005/8/layout/orgChart1"/>
    <dgm:cxn modelId="{2622C1CE-E78F-4C1B-9B3C-E998E428940A}" type="presOf" srcId="{F97C57F3-5EB8-474C-ACAD-71E8C01D75FB}" destId="{C16A2A2E-803C-4B99-885F-DFD527B47964}" srcOrd="0" destOrd="0" presId="urn:microsoft.com/office/officeart/2005/8/layout/orgChart1"/>
    <dgm:cxn modelId="{FC5D29D3-2458-4A3F-8C42-C7D790C8BF81}" type="presOf" srcId="{B8CEEF29-7EA3-4AF6-A266-C8AEC320AEEB}" destId="{D7A5D84E-1337-4BEB-AA9C-ED1C22D6D5CA}" srcOrd="0" destOrd="0" presId="urn:microsoft.com/office/officeart/2005/8/layout/orgChart1"/>
    <dgm:cxn modelId="{48867BDF-BCA0-4860-AC7B-FDEECFCB23F2}" type="presOf" srcId="{5AE1749E-C534-4016-B084-C1A58732F16F}" destId="{B8789CD3-81C5-4532-AB40-8703008AF887}" srcOrd="0" destOrd="0" presId="urn:microsoft.com/office/officeart/2005/8/layout/orgChart1"/>
    <dgm:cxn modelId="{4234FCF3-A89C-46DD-8D80-B2170352BF3C}" type="presOf" srcId="{2895155D-58AE-4532-8E87-FED3D4054891}" destId="{48CD6805-87BE-430F-B874-442B30B15C25}" srcOrd="0" destOrd="0" presId="urn:microsoft.com/office/officeart/2005/8/layout/orgChart1"/>
    <dgm:cxn modelId="{74E72E1F-5086-49AD-91C6-ED5C901CF2AE}" type="presParOf" srcId="{48CD6805-87BE-430F-B874-442B30B15C25}" destId="{DD77DC76-784A-408A-90D5-067F06B8ED44}" srcOrd="0" destOrd="0" presId="urn:microsoft.com/office/officeart/2005/8/layout/orgChart1"/>
    <dgm:cxn modelId="{3520EF9C-093E-4170-887E-EE82CF21901F}" type="presParOf" srcId="{DD77DC76-784A-408A-90D5-067F06B8ED44}" destId="{ADB40AC3-1858-464C-915D-E3516D11877C}" srcOrd="0" destOrd="0" presId="urn:microsoft.com/office/officeart/2005/8/layout/orgChart1"/>
    <dgm:cxn modelId="{AC0BC331-668B-4387-AD21-28E5E964A4B0}" type="presParOf" srcId="{ADB40AC3-1858-464C-915D-E3516D11877C}" destId="{737FBE07-B7CA-4F18-92A3-6F67E597EA65}" srcOrd="0" destOrd="0" presId="urn:microsoft.com/office/officeart/2005/8/layout/orgChart1"/>
    <dgm:cxn modelId="{4D06A23B-6E51-46C1-A06B-D482B394AC07}" type="presParOf" srcId="{ADB40AC3-1858-464C-915D-E3516D11877C}" destId="{F00515E3-04CE-4DA0-B51F-8FE7BF8011AC}" srcOrd="1" destOrd="0" presId="urn:microsoft.com/office/officeart/2005/8/layout/orgChart1"/>
    <dgm:cxn modelId="{9322E1F1-D3F3-402B-BB03-D9A1F9A0AAE2}" type="presParOf" srcId="{DD77DC76-784A-408A-90D5-067F06B8ED44}" destId="{79156F27-E989-499B-A3D0-9F620E5ABD8D}" srcOrd="1" destOrd="0" presId="urn:microsoft.com/office/officeart/2005/8/layout/orgChart1"/>
    <dgm:cxn modelId="{15F88020-3D5C-4FAB-80A8-44985DEE4B6B}" type="presParOf" srcId="{79156F27-E989-499B-A3D0-9F620E5ABD8D}" destId="{D7A5D84E-1337-4BEB-AA9C-ED1C22D6D5CA}" srcOrd="0" destOrd="0" presId="urn:microsoft.com/office/officeart/2005/8/layout/orgChart1"/>
    <dgm:cxn modelId="{764B11EB-3520-4790-B777-00F71C21B5BD}" type="presParOf" srcId="{79156F27-E989-499B-A3D0-9F620E5ABD8D}" destId="{8A9E785E-8D12-4EFD-8AD9-3ECD9A588428}" srcOrd="1" destOrd="0" presId="urn:microsoft.com/office/officeart/2005/8/layout/orgChart1"/>
    <dgm:cxn modelId="{0E9B60CC-5ED9-4902-A511-E8D6BA90263D}" type="presParOf" srcId="{8A9E785E-8D12-4EFD-8AD9-3ECD9A588428}" destId="{7E019630-248C-4805-9360-D7D950C24C95}" srcOrd="0" destOrd="0" presId="urn:microsoft.com/office/officeart/2005/8/layout/orgChart1"/>
    <dgm:cxn modelId="{78502AEB-D035-43CA-BB82-18C83793ECB9}" type="presParOf" srcId="{7E019630-248C-4805-9360-D7D950C24C95}" destId="{5D4AA26B-1050-481B-A63B-2563B448CE5A}" srcOrd="0" destOrd="0" presId="urn:microsoft.com/office/officeart/2005/8/layout/orgChart1"/>
    <dgm:cxn modelId="{80140C5D-EDDD-4E13-8027-0B9997FF0332}" type="presParOf" srcId="{7E019630-248C-4805-9360-D7D950C24C95}" destId="{8D2E6BF9-E66C-4923-9FF5-C94E97379396}" srcOrd="1" destOrd="0" presId="urn:microsoft.com/office/officeart/2005/8/layout/orgChart1"/>
    <dgm:cxn modelId="{5E612331-D257-459B-ABA4-AABDEF4EC181}" type="presParOf" srcId="{8A9E785E-8D12-4EFD-8AD9-3ECD9A588428}" destId="{40CD7A6E-DDD6-4314-B4D4-38BDD5B8C458}" srcOrd="1" destOrd="0" presId="urn:microsoft.com/office/officeart/2005/8/layout/orgChart1"/>
    <dgm:cxn modelId="{9CCD58E6-B40B-43B0-8677-3FA0397C05D7}" type="presParOf" srcId="{8A9E785E-8D12-4EFD-8AD9-3ECD9A588428}" destId="{0944296E-874A-400E-868C-1A7BE0C9BC66}" srcOrd="2" destOrd="0" presId="urn:microsoft.com/office/officeart/2005/8/layout/orgChart1"/>
    <dgm:cxn modelId="{7C00F657-3E80-4CA0-9197-45018B9BE57E}" type="presParOf" srcId="{79156F27-E989-499B-A3D0-9F620E5ABD8D}" destId="{C16A2A2E-803C-4B99-885F-DFD527B47964}" srcOrd="2" destOrd="0" presId="urn:microsoft.com/office/officeart/2005/8/layout/orgChart1"/>
    <dgm:cxn modelId="{EFB37B7B-EDAA-4298-B504-4EE3C8A06102}" type="presParOf" srcId="{79156F27-E989-499B-A3D0-9F620E5ABD8D}" destId="{CD723F30-8DDD-4A28-9CB1-E042720D7DDE}" srcOrd="3" destOrd="0" presId="urn:microsoft.com/office/officeart/2005/8/layout/orgChart1"/>
    <dgm:cxn modelId="{AE1662A4-873D-4561-A3D5-400EB7B5B635}" type="presParOf" srcId="{CD723F30-8DDD-4A28-9CB1-E042720D7DDE}" destId="{6275232C-8C93-4C3F-9D8A-CAD45450AC0A}" srcOrd="0" destOrd="0" presId="urn:microsoft.com/office/officeart/2005/8/layout/orgChart1"/>
    <dgm:cxn modelId="{27DA1DD7-8466-4C84-9177-9B2502623416}" type="presParOf" srcId="{6275232C-8C93-4C3F-9D8A-CAD45450AC0A}" destId="{76ED15E2-8FA7-4F28-ADD9-974D3FBA0EA3}" srcOrd="0" destOrd="0" presId="urn:microsoft.com/office/officeart/2005/8/layout/orgChart1"/>
    <dgm:cxn modelId="{57C2CCD8-E9FA-44B2-98C0-76965A6921D7}" type="presParOf" srcId="{6275232C-8C93-4C3F-9D8A-CAD45450AC0A}" destId="{1A83B84B-9CB3-408F-AFB6-5831F8F3FBAF}" srcOrd="1" destOrd="0" presId="urn:microsoft.com/office/officeart/2005/8/layout/orgChart1"/>
    <dgm:cxn modelId="{3FE41136-2565-4E50-AB01-E2B05BD92769}" type="presParOf" srcId="{CD723F30-8DDD-4A28-9CB1-E042720D7DDE}" destId="{DDA326E7-142F-4938-8658-B2E1FB46BA11}" srcOrd="1" destOrd="0" presId="urn:microsoft.com/office/officeart/2005/8/layout/orgChart1"/>
    <dgm:cxn modelId="{199078A0-CCAC-4FCB-96A0-156C98C7CD3F}" type="presParOf" srcId="{CD723F30-8DDD-4A28-9CB1-E042720D7DDE}" destId="{515EF3F7-3C65-423F-8637-95A86EB707B0}" srcOrd="2" destOrd="0" presId="urn:microsoft.com/office/officeart/2005/8/layout/orgChart1"/>
    <dgm:cxn modelId="{664BBF22-DF6D-4445-A1B1-039D8AEEF7EE}" type="presParOf" srcId="{79156F27-E989-499B-A3D0-9F620E5ABD8D}" destId="{B8789CD3-81C5-4532-AB40-8703008AF887}" srcOrd="4" destOrd="0" presId="urn:microsoft.com/office/officeart/2005/8/layout/orgChart1"/>
    <dgm:cxn modelId="{3BC8FB14-F38F-4B23-9569-15820E2C3857}" type="presParOf" srcId="{79156F27-E989-499B-A3D0-9F620E5ABD8D}" destId="{F489835C-6A1F-4FB7-A2FA-4A72038AB437}" srcOrd="5" destOrd="0" presId="urn:microsoft.com/office/officeart/2005/8/layout/orgChart1"/>
    <dgm:cxn modelId="{67D36A2B-DFC1-41BE-8F82-BA34CE22AA0F}" type="presParOf" srcId="{F489835C-6A1F-4FB7-A2FA-4A72038AB437}" destId="{809EE1B5-5D5B-4369-9B19-33E797495074}" srcOrd="0" destOrd="0" presId="urn:microsoft.com/office/officeart/2005/8/layout/orgChart1"/>
    <dgm:cxn modelId="{7B51607D-AFD2-4AB3-B963-C061EC2C2004}" type="presParOf" srcId="{809EE1B5-5D5B-4369-9B19-33E797495074}" destId="{DC969079-726B-44FE-BCA7-6B2E00EC375E}" srcOrd="0" destOrd="0" presId="urn:microsoft.com/office/officeart/2005/8/layout/orgChart1"/>
    <dgm:cxn modelId="{1EDC0F6C-AAAF-4066-91E6-BD56C786C67F}" type="presParOf" srcId="{809EE1B5-5D5B-4369-9B19-33E797495074}" destId="{E8559ADA-9449-4FAD-A550-D0E0EA1FCA75}" srcOrd="1" destOrd="0" presId="urn:microsoft.com/office/officeart/2005/8/layout/orgChart1"/>
    <dgm:cxn modelId="{BF47F3CE-C62C-427E-8F6C-1DE11C2FB861}" type="presParOf" srcId="{F489835C-6A1F-4FB7-A2FA-4A72038AB437}" destId="{6015E0B9-21D9-4E01-B48D-7BDD05D022D6}" srcOrd="1" destOrd="0" presId="urn:microsoft.com/office/officeart/2005/8/layout/orgChart1"/>
    <dgm:cxn modelId="{6E612D89-13E4-43CF-B245-179A5FA81A96}" type="presParOf" srcId="{F489835C-6A1F-4FB7-A2FA-4A72038AB437}" destId="{57DBD19E-6FB4-466E-943D-0AF492C68700}" srcOrd="2" destOrd="0" presId="urn:microsoft.com/office/officeart/2005/8/layout/orgChart1"/>
    <dgm:cxn modelId="{2929448F-C231-41AC-B0FB-6081B1F6C32E}" type="presParOf" srcId="{DD77DC76-784A-408A-90D5-067F06B8ED44}" destId="{55CE58D8-C940-4FDD-A642-41EC4339864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85CDF7-A722-4D9C-B777-2970A076F3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CC1D0A4-7C5E-474E-A097-23B5CC017656}" type="pres">
      <dgm:prSet presAssocID="{6F85CDF7-A722-4D9C-B777-2970A076F37C}" presName="linear" presStyleCnt="0">
        <dgm:presLayoutVars>
          <dgm:animLvl val="lvl"/>
          <dgm:resizeHandles val="exact"/>
        </dgm:presLayoutVars>
      </dgm:prSet>
      <dgm:spPr/>
    </dgm:pt>
  </dgm:ptLst>
  <dgm:cxnLst>
    <dgm:cxn modelId="{2E7A2359-944E-4607-8150-BDAB60491D23}" type="presOf" srcId="{6F85CDF7-A722-4D9C-B777-2970A076F37C}" destId="{5CC1D0A4-7C5E-474E-A097-23B5CC01765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F9CE28-2C01-4AA7-8C5D-0FDF6A6E494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5363606-11F8-4174-BD20-BEDBFFDB39F3}">
      <dgm:prSet/>
      <dgm:spPr/>
      <dgm:t>
        <a:bodyPr/>
        <a:lstStyle/>
        <a:p>
          <a:r>
            <a:rPr lang="en-US"/>
            <a:t>Access to affordable energy (Action Plan)</a:t>
          </a:r>
        </a:p>
      </dgm:t>
    </dgm:pt>
    <dgm:pt modelId="{076A40A0-727B-4C07-9488-61AA5D94BBCC}" type="parTrans" cxnId="{411DF9D4-E629-44E4-9BEB-0398D886D1BE}">
      <dgm:prSet/>
      <dgm:spPr/>
      <dgm:t>
        <a:bodyPr/>
        <a:lstStyle/>
        <a:p>
          <a:endParaRPr lang="en-US"/>
        </a:p>
      </dgm:t>
    </dgm:pt>
    <dgm:pt modelId="{32F3587F-7D72-4800-A277-AF8656CDCDF5}" type="sibTrans" cxnId="{411DF9D4-E629-44E4-9BEB-0398D886D1BE}">
      <dgm:prSet/>
      <dgm:spPr/>
      <dgm:t>
        <a:bodyPr/>
        <a:lstStyle/>
        <a:p>
          <a:endParaRPr lang="en-US"/>
        </a:p>
      </dgm:t>
    </dgm:pt>
    <dgm:pt modelId="{21EC003C-7BBC-44DB-B317-9C5314B73552}">
      <dgm:prSet/>
      <dgm:spPr/>
      <dgm:t>
        <a:bodyPr/>
        <a:lstStyle/>
        <a:p>
          <a:r>
            <a:rPr lang="en-US"/>
            <a:t>Lead markets for clean supply and demand</a:t>
          </a:r>
        </a:p>
      </dgm:t>
    </dgm:pt>
    <dgm:pt modelId="{BBB589CC-8868-47EE-BAC7-FB1F4396C442}" type="parTrans" cxnId="{8E38D340-0882-4058-9CAB-8850763E452B}">
      <dgm:prSet/>
      <dgm:spPr/>
      <dgm:t>
        <a:bodyPr/>
        <a:lstStyle/>
        <a:p>
          <a:endParaRPr lang="en-US"/>
        </a:p>
      </dgm:t>
    </dgm:pt>
    <dgm:pt modelId="{7477DFBB-3380-4B00-A71A-E242E9C7F57C}" type="sibTrans" cxnId="{8E38D340-0882-4058-9CAB-8850763E452B}">
      <dgm:prSet/>
      <dgm:spPr/>
      <dgm:t>
        <a:bodyPr/>
        <a:lstStyle/>
        <a:p>
          <a:endParaRPr lang="en-US"/>
        </a:p>
      </dgm:t>
    </dgm:pt>
    <dgm:pt modelId="{24D17843-6998-4532-8BE6-FB630396FC40}">
      <dgm:prSet/>
      <dgm:spPr/>
      <dgm:t>
        <a:bodyPr/>
        <a:lstStyle/>
        <a:p>
          <a:r>
            <a:rPr lang="en-US"/>
            <a:t>Public and private investment</a:t>
          </a:r>
        </a:p>
      </dgm:t>
    </dgm:pt>
    <dgm:pt modelId="{DF362E47-A088-45AA-8637-90C4664CB3F5}" type="parTrans" cxnId="{571FC9D5-5189-4C76-9688-56DC97F24620}">
      <dgm:prSet/>
      <dgm:spPr/>
      <dgm:t>
        <a:bodyPr/>
        <a:lstStyle/>
        <a:p>
          <a:endParaRPr lang="en-US"/>
        </a:p>
      </dgm:t>
    </dgm:pt>
    <dgm:pt modelId="{00585D48-16F1-4432-ACE1-A3E93A4F29CE}" type="sibTrans" cxnId="{571FC9D5-5189-4C76-9688-56DC97F24620}">
      <dgm:prSet/>
      <dgm:spPr/>
      <dgm:t>
        <a:bodyPr/>
        <a:lstStyle/>
        <a:p>
          <a:endParaRPr lang="en-US"/>
        </a:p>
      </dgm:t>
    </dgm:pt>
    <dgm:pt modelId="{62121E89-9C04-4A48-9296-527DEEF8EB11}" type="pres">
      <dgm:prSet presAssocID="{3AF9CE28-2C01-4AA7-8C5D-0FDF6A6E4945}" presName="root" presStyleCnt="0">
        <dgm:presLayoutVars>
          <dgm:dir/>
          <dgm:resizeHandles val="exact"/>
        </dgm:presLayoutVars>
      </dgm:prSet>
      <dgm:spPr/>
    </dgm:pt>
    <dgm:pt modelId="{1C26A48E-5C65-4238-812A-F6D549922B01}" type="pres">
      <dgm:prSet presAssocID="{95363606-11F8-4174-BD20-BEDBFFDB39F3}" presName="compNode" presStyleCnt="0"/>
      <dgm:spPr/>
    </dgm:pt>
    <dgm:pt modelId="{FA47CD3D-80A4-401A-8E27-75672E266812}" type="pres">
      <dgm:prSet presAssocID="{95363606-11F8-4174-BD20-BEDBFFDB39F3}" presName="bgRect" presStyleLbl="bgShp" presStyleIdx="0" presStyleCnt="3" custLinFactNeighborY="0"/>
      <dgm:spPr/>
    </dgm:pt>
    <dgm:pt modelId="{DEE22F3E-35A2-4205-AB5D-E9C1FEEFFAE8}" type="pres">
      <dgm:prSet presAssocID="{95363606-11F8-4174-BD20-BEDBFFDB39F3}"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newable Energy with solid fill"/>
        </a:ext>
      </dgm:extLst>
    </dgm:pt>
    <dgm:pt modelId="{76F65B55-2BAD-4DA8-AC16-964F7F373AED}" type="pres">
      <dgm:prSet presAssocID="{95363606-11F8-4174-BD20-BEDBFFDB39F3}" presName="spaceRect" presStyleCnt="0"/>
      <dgm:spPr/>
    </dgm:pt>
    <dgm:pt modelId="{83D14F2A-E55D-4C58-B83F-3846730068DD}" type="pres">
      <dgm:prSet presAssocID="{95363606-11F8-4174-BD20-BEDBFFDB39F3}" presName="parTx" presStyleLbl="revTx" presStyleIdx="0" presStyleCnt="3">
        <dgm:presLayoutVars>
          <dgm:chMax val="0"/>
          <dgm:chPref val="0"/>
        </dgm:presLayoutVars>
      </dgm:prSet>
      <dgm:spPr/>
    </dgm:pt>
    <dgm:pt modelId="{3B6AA9A0-0746-4452-AF9F-6B9CA5181DC6}" type="pres">
      <dgm:prSet presAssocID="{32F3587F-7D72-4800-A277-AF8656CDCDF5}" presName="sibTrans" presStyleCnt="0"/>
      <dgm:spPr/>
    </dgm:pt>
    <dgm:pt modelId="{37D9AF2A-93A3-4343-BB8D-FD04C1F44B73}" type="pres">
      <dgm:prSet presAssocID="{21EC003C-7BBC-44DB-B317-9C5314B73552}" presName="compNode" presStyleCnt="0"/>
      <dgm:spPr/>
    </dgm:pt>
    <dgm:pt modelId="{0ACB1F61-CBA8-4598-B56E-025CDEF0CCB4}" type="pres">
      <dgm:prSet presAssocID="{21EC003C-7BBC-44DB-B317-9C5314B73552}" presName="bgRect" presStyleLbl="bgShp" presStyleIdx="1" presStyleCnt="3" custLinFactNeighborY="43"/>
      <dgm:spPr/>
    </dgm:pt>
    <dgm:pt modelId="{7F8DB4ED-EB82-4707-851D-C79C5C777E48}" type="pres">
      <dgm:prSet presAssocID="{21EC003C-7BBC-44DB-B317-9C5314B7355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pward trend with solid fill"/>
        </a:ext>
      </dgm:extLst>
    </dgm:pt>
    <dgm:pt modelId="{F87B6F8D-F17E-4ED9-9451-D154128942ED}" type="pres">
      <dgm:prSet presAssocID="{21EC003C-7BBC-44DB-B317-9C5314B73552}" presName="spaceRect" presStyleCnt="0"/>
      <dgm:spPr/>
    </dgm:pt>
    <dgm:pt modelId="{2F8E88B3-6A93-4CA8-8AB1-915D023A019B}" type="pres">
      <dgm:prSet presAssocID="{21EC003C-7BBC-44DB-B317-9C5314B73552}" presName="parTx" presStyleLbl="revTx" presStyleIdx="1" presStyleCnt="3" custLinFactNeighborY="43">
        <dgm:presLayoutVars>
          <dgm:chMax val="0"/>
          <dgm:chPref val="0"/>
        </dgm:presLayoutVars>
      </dgm:prSet>
      <dgm:spPr/>
    </dgm:pt>
    <dgm:pt modelId="{FDBAF973-0073-4058-9F42-01D440184279}" type="pres">
      <dgm:prSet presAssocID="{7477DFBB-3380-4B00-A71A-E242E9C7F57C}" presName="sibTrans" presStyleCnt="0"/>
      <dgm:spPr/>
    </dgm:pt>
    <dgm:pt modelId="{00983491-1CFF-46DA-A7AA-44CCED935813}" type="pres">
      <dgm:prSet presAssocID="{24D17843-6998-4532-8BE6-FB630396FC40}" presName="compNode" presStyleCnt="0"/>
      <dgm:spPr/>
    </dgm:pt>
    <dgm:pt modelId="{C942E17F-83CA-467E-B84C-6D4523808C7F}" type="pres">
      <dgm:prSet presAssocID="{24D17843-6998-4532-8BE6-FB630396FC40}" presName="bgRect" presStyleLbl="bgShp" presStyleIdx="2" presStyleCnt="3" custLinFactNeighborY="43"/>
      <dgm:spPr/>
    </dgm:pt>
    <dgm:pt modelId="{55053CB4-E374-47BD-BCD4-D8E31DDFF5E6}" type="pres">
      <dgm:prSet presAssocID="{24D17843-6998-4532-8BE6-FB630396FC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ney with solid fill"/>
        </a:ext>
      </dgm:extLst>
    </dgm:pt>
    <dgm:pt modelId="{26C4C441-4785-43D8-853F-4AF7F70AA39A}" type="pres">
      <dgm:prSet presAssocID="{24D17843-6998-4532-8BE6-FB630396FC40}" presName="spaceRect" presStyleCnt="0"/>
      <dgm:spPr/>
    </dgm:pt>
    <dgm:pt modelId="{F27777A9-A46C-44BC-B8E8-2B32B45348C6}" type="pres">
      <dgm:prSet presAssocID="{24D17843-6998-4532-8BE6-FB630396FC40}" presName="parTx" presStyleLbl="revTx" presStyleIdx="2" presStyleCnt="3" custLinFactNeighborY="43">
        <dgm:presLayoutVars>
          <dgm:chMax val="0"/>
          <dgm:chPref val="0"/>
        </dgm:presLayoutVars>
      </dgm:prSet>
      <dgm:spPr/>
    </dgm:pt>
  </dgm:ptLst>
  <dgm:cxnLst>
    <dgm:cxn modelId="{3A38FC2C-57F4-448D-BC2C-D89641FE88CB}" type="presOf" srcId="{24D17843-6998-4532-8BE6-FB630396FC40}" destId="{F27777A9-A46C-44BC-B8E8-2B32B45348C6}" srcOrd="0" destOrd="0" presId="urn:microsoft.com/office/officeart/2018/2/layout/IconVerticalSolidList"/>
    <dgm:cxn modelId="{8E38D340-0882-4058-9CAB-8850763E452B}" srcId="{3AF9CE28-2C01-4AA7-8C5D-0FDF6A6E4945}" destId="{21EC003C-7BBC-44DB-B317-9C5314B73552}" srcOrd="1" destOrd="0" parTransId="{BBB589CC-8868-47EE-BAC7-FB1F4396C442}" sibTransId="{7477DFBB-3380-4B00-A71A-E242E9C7F57C}"/>
    <dgm:cxn modelId="{2F94EF6F-23F1-4728-8F04-06C3EBEEF240}" type="presOf" srcId="{95363606-11F8-4174-BD20-BEDBFFDB39F3}" destId="{83D14F2A-E55D-4C58-B83F-3846730068DD}" srcOrd="0" destOrd="0" presId="urn:microsoft.com/office/officeart/2018/2/layout/IconVerticalSolidList"/>
    <dgm:cxn modelId="{AE33C674-B710-4B1A-98E6-FED5AFFF1029}" type="presOf" srcId="{3AF9CE28-2C01-4AA7-8C5D-0FDF6A6E4945}" destId="{62121E89-9C04-4A48-9296-527DEEF8EB11}" srcOrd="0" destOrd="0" presId="urn:microsoft.com/office/officeart/2018/2/layout/IconVerticalSolidList"/>
    <dgm:cxn modelId="{411DF9D4-E629-44E4-9BEB-0398D886D1BE}" srcId="{3AF9CE28-2C01-4AA7-8C5D-0FDF6A6E4945}" destId="{95363606-11F8-4174-BD20-BEDBFFDB39F3}" srcOrd="0" destOrd="0" parTransId="{076A40A0-727B-4C07-9488-61AA5D94BBCC}" sibTransId="{32F3587F-7D72-4800-A277-AF8656CDCDF5}"/>
    <dgm:cxn modelId="{571FC9D5-5189-4C76-9688-56DC97F24620}" srcId="{3AF9CE28-2C01-4AA7-8C5D-0FDF6A6E4945}" destId="{24D17843-6998-4532-8BE6-FB630396FC40}" srcOrd="2" destOrd="0" parTransId="{DF362E47-A088-45AA-8637-90C4664CB3F5}" sibTransId="{00585D48-16F1-4432-ACE1-A3E93A4F29CE}"/>
    <dgm:cxn modelId="{C0A7FBEF-79B6-41C3-B39B-3EAA71A83C85}" type="presOf" srcId="{21EC003C-7BBC-44DB-B317-9C5314B73552}" destId="{2F8E88B3-6A93-4CA8-8AB1-915D023A019B}" srcOrd="0" destOrd="0" presId="urn:microsoft.com/office/officeart/2018/2/layout/IconVerticalSolidList"/>
    <dgm:cxn modelId="{8F0E1F79-3374-4C1A-B2E4-B8BCCAE37FEF}" type="presParOf" srcId="{62121E89-9C04-4A48-9296-527DEEF8EB11}" destId="{1C26A48E-5C65-4238-812A-F6D549922B01}" srcOrd="0" destOrd="0" presId="urn:microsoft.com/office/officeart/2018/2/layout/IconVerticalSolidList"/>
    <dgm:cxn modelId="{97814F75-89FE-4963-BFCF-CEF1505CF2D7}" type="presParOf" srcId="{1C26A48E-5C65-4238-812A-F6D549922B01}" destId="{FA47CD3D-80A4-401A-8E27-75672E266812}" srcOrd="0" destOrd="0" presId="urn:microsoft.com/office/officeart/2018/2/layout/IconVerticalSolidList"/>
    <dgm:cxn modelId="{D7299993-5515-4C3A-B022-C29FA12B273C}" type="presParOf" srcId="{1C26A48E-5C65-4238-812A-F6D549922B01}" destId="{DEE22F3E-35A2-4205-AB5D-E9C1FEEFFAE8}" srcOrd="1" destOrd="0" presId="urn:microsoft.com/office/officeart/2018/2/layout/IconVerticalSolidList"/>
    <dgm:cxn modelId="{3BD0613C-60E0-4D15-B83C-B65B60A3EADD}" type="presParOf" srcId="{1C26A48E-5C65-4238-812A-F6D549922B01}" destId="{76F65B55-2BAD-4DA8-AC16-964F7F373AED}" srcOrd="2" destOrd="0" presId="urn:microsoft.com/office/officeart/2018/2/layout/IconVerticalSolidList"/>
    <dgm:cxn modelId="{8C2A13E3-7E14-4769-93E5-91E981FAAF87}" type="presParOf" srcId="{1C26A48E-5C65-4238-812A-F6D549922B01}" destId="{83D14F2A-E55D-4C58-B83F-3846730068DD}" srcOrd="3" destOrd="0" presId="urn:microsoft.com/office/officeart/2018/2/layout/IconVerticalSolidList"/>
    <dgm:cxn modelId="{163BFD74-3117-42A6-8894-4F248FEA0D2F}" type="presParOf" srcId="{62121E89-9C04-4A48-9296-527DEEF8EB11}" destId="{3B6AA9A0-0746-4452-AF9F-6B9CA5181DC6}" srcOrd="1" destOrd="0" presId="urn:microsoft.com/office/officeart/2018/2/layout/IconVerticalSolidList"/>
    <dgm:cxn modelId="{F28DDA3A-8EC0-4AD9-AD3A-9687E7FE16F7}" type="presParOf" srcId="{62121E89-9C04-4A48-9296-527DEEF8EB11}" destId="{37D9AF2A-93A3-4343-BB8D-FD04C1F44B73}" srcOrd="2" destOrd="0" presId="urn:microsoft.com/office/officeart/2018/2/layout/IconVerticalSolidList"/>
    <dgm:cxn modelId="{CF87EAED-A3A2-413F-828E-BAE727C15083}" type="presParOf" srcId="{37D9AF2A-93A3-4343-BB8D-FD04C1F44B73}" destId="{0ACB1F61-CBA8-4598-B56E-025CDEF0CCB4}" srcOrd="0" destOrd="0" presId="urn:microsoft.com/office/officeart/2018/2/layout/IconVerticalSolidList"/>
    <dgm:cxn modelId="{E1688E9C-953E-4E9E-BE0E-319906660C0B}" type="presParOf" srcId="{37D9AF2A-93A3-4343-BB8D-FD04C1F44B73}" destId="{7F8DB4ED-EB82-4707-851D-C79C5C777E48}" srcOrd="1" destOrd="0" presId="urn:microsoft.com/office/officeart/2018/2/layout/IconVerticalSolidList"/>
    <dgm:cxn modelId="{1DE98D39-3926-472A-88EF-7A7F91702BE4}" type="presParOf" srcId="{37D9AF2A-93A3-4343-BB8D-FD04C1F44B73}" destId="{F87B6F8D-F17E-4ED9-9451-D154128942ED}" srcOrd="2" destOrd="0" presId="urn:microsoft.com/office/officeart/2018/2/layout/IconVerticalSolidList"/>
    <dgm:cxn modelId="{19B0585A-9E92-44EC-A709-739564C4382F}" type="presParOf" srcId="{37D9AF2A-93A3-4343-BB8D-FD04C1F44B73}" destId="{2F8E88B3-6A93-4CA8-8AB1-915D023A019B}" srcOrd="3" destOrd="0" presId="urn:microsoft.com/office/officeart/2018/2/layout/IconVerticalSolidList"/>
    <dgm:cxn modelId="{700D3560-3749-4B1C-AEA0-F14637377D3B}" type="presParOf" srcId="{62121E89-9C04-4A48-9296-527DEEF8EB11}" destId="{FDBAF973-0073-4058-9F42-01D440184279}" srcOrd="3" destOrd="0" presId="urn:microsoft.com/office/officeart/2018/2/layout/IconVerticalSolidList"/>
    <dgm:cxn modelId="{3203FF05-1E65-41EB-BCC5-AC74AD5739BD}" type="presParOf" srcId="{62121E89-9C04-4A48-9296-527DEEF8EB11}" destId="{00983491-1CFF-46DA-A7AA-44CCED935813}" srcOrd="4" destOrd="0" presId="urn:microsoft.com/office/officeart/2018/2/layout/IconVerticalSolidList"/>
    <dgm:cxn modelId="{C3DD8568-2845-45AD-8DAE-92F360FC82EA}" type="presParOf" srcId="{00983491-1CFF-46DA-A7AA-44CCED935813}" destId="{C942E17F-83CA-467E-B84C-6D4523808C7F}" srcOrd="0" destOrd="0" presId="urn:microsoft.com/office/officeart/2018/2/layout/IconVerticalSolidList"/>
    <dgm:cxn modelId="{C3EE0BB7-2DF5-4EC8-8787-878554214A26}" type="presParOf" srcId="{00983491-1CFF-46DA-A7AA-44CCED935813}" destId="{55053CB4-E374-47BD-BCD4-D8E31DDFF5E6}" srcOrd="1" destOrd="0" presId="urn:microsoft.com/office/officeart/2018/2/layout/IconVerticalSolidList"/>
    <dgm:cxn modelId="{DDA76860-D718-488C-AA5C-7E2B5D972802}" type="presParOf" srcId="{00983491-1CFF-46DA-A7AA-44CCED935813}" destId="{26C4C441-4785-43D8-853F-4AF7F70AA39A}" srcOrd="2" destOrd="0" presId="urn:microsoft.com/office/officeart/2018/2/layout/IconVerticalSolidList"/>
    <dgm:cxn modelId="{67C8772E-71AF-43D4-ACAE-02023BC3B20C}" type="presParOf" srcId="{00983491-1CFF-46DA-A7AA-44CCED935813}" destId="{F27777A9-A46C-44BC-B8E8-2B32B45348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F9CE28-2C01-4AA7-8C5D-0FDF6A6E494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5363606-11F8-4174-BD20-BEDBFFDB39F3}">
      <dgm:prSet/>
      <dgm:spPr/>
      <dgm:t>
        <a:bodyPr/>
        <a:lstStyle/>
        <a:p>
          <a:r>
            <a:rPr lang="en-US"/>
            <a:t>Secure access to materials and resources</a:t>
          </a:r>
        </a:p>
      </dgm:t>
    </dgm:pt>
    <dgm:pt modelId="{076A40A0-727B-4C07-9488-61AA5D94BBCC}" type="parTrans" cxnId="{411DF9D4-E629-44E4-9BEB-0398D886D1BE}">
      <dgm:prSet/>
      <dgm:spPr/>
      <dgm:t>
        <a:bodyPr/>
        <a:lstStyle/>
        <a:p>
          <a:endParaRPr lang="en-US"/>
        </a:p>
      </dgm:t>
    </dgm:pt>
    <dgm:pt modelId="{32F3587F-7D72-4800-A277-AF8656CDCDF5}" type="sibTrans" cxnId="{411DF9D4-E629-44E4-9BEB-0398D886D1BE}">
      <dgm:prSet/>
      <dgm:spPr/>
      <dgm:t>
        <a:bodyPr/>
        <a:lstStyle/>
        <a:p>
          <a:endParaRPr lang="en-US"/>
        </a:p>
      </dgm:t>
    </dgm:pt>
    <dgm:pt modelId="{21EC003C-7BBC-44DB-B317-9C5314B73552}">
      <dgm:prSet/>
      <dgm:spPr/>
      <dgm:t>
        <a:bodyPr/>
        <a:lstStyle/>
        <a:p>
          <a:r>
            <a:rPr lang="en-US"/>
            <a:t>Global markets and partnerships</a:t>
          </a:r>
        </a:p>
      </dgm:t>
    </dgm:pt>
    <dgm:pt modelId="{BBB589CC-8868-47EE-BAC7-FB1F4396C442}" type="parTrans" cxnId="{8E38D340-0882-4058-9CAB-8850763E452B}">
      <dgm:prSet/>
      <dgm:spPr/>
      <dgm:t>
        <a:bodyPr/>
        <a:lstStyle/>
        <a:p>
          <a:endParaRPr lang="en-US"/>
        </a:p>
      </dgm:t>
    </dgm:pt>
    <dgm:pt modelId="{7477DFBB-3380-4B00-A71A-E242E9C7F57C}" type="sibTrans" cxnId="{8E38D340-0882-4058-9CAB-8850763E452B}">
      <dgm:prSet/>
      <dgm:spPr/>
      <dgm:t>
        <a:bodyPr/>
        <a:lstStyle/>
        <a:p>
          <a:endParaRPr lang="en-US"/>
        </a:p>
      </dgm:t>
    </dgm:pt>
    <dgm:pt modelId="{24D17843-6998-4532-8BE6-FB630396FC40}">
      <dgm:prSet/>
      <dgm:spPr/>
      <dgm:t>
        <a:bodyPr/>
        <a:lstStyle/>
        <a:p>
          <a:r>
            <a:rPr lang="en-US"/>
            <a:t>Jobs and skills</a:t>
          </a:r>
        </a:p>
      </dgm:t>
    </dgm:pt>
    <dgm:pt modelId="{DF362E47-A088-45AA-8637-90C4664CB3F5}" type="parTrans" cxnId="{571FC9D5-5189-4C76-9688-56DC97F24620}">
      <dgm:prSet/>
      <dgm:spPr/>
      <dgm:t>
        <a:bodyPr/>
        <a:lstStyle/>
        <a:p>
          <a:endParaRPr lang="en-US"/>
        </a:p>
      </dgm:t>
    </dgm:pt>
    <dgm:pt modelId="{00585D48-16F1-4432-ACE1-A3E93A4F29CE}" type="sibTrans" cxnId="{571FC9D5-5189-4C76-9688-56DC97F24620}">
      <dgm:prSet/>
      <dgm:spPr/>
      <dgm:t>
        <a:bodyPr/>
        <a:lstStyle/>
        <a:p>
          <a:endParaRPr lang="en-US"/>
        </a:p>
      </dgm:t>
    </dgm:pt>
    <dgm:pt modelId="{62121E89-9C04-4A48-9296-527DEEF8EB11}" type="pres">
      <dgm:prSet presAssocID="{3AF9CE28-2C01-4AA7-8C5D-0FDF6A6E4945}" presName="root" presStyleCnt="0">
        <dgm:presLayoutVars>
          <dgm:dir/>
          <dgm:resizeHandles val="exact"/>
        </dgm:presLayoutVars>
      </dgm:prSet>
      <dgm:spPr/>
    </dgm:pt>
    <dgm:pt modelId="{1C26A48E-5C65-4238-812A-F6D549922B01}" type="pres">
      <dgm:prSet presAssocID="{95363606-11F8-4174-BD20-BEDBFFDB39F3}" presName="compNode" presStyleCnt="0"/>
      <dgm:spPr/>
    </dgm:pt>
    <dgm:pt modelId="{FA47CD3D-80A4-401A-8E27-75672E266812}" type="pres">
      <dgm:prSet presAssocID="{95363606-11F8-4174-BD20-BEDBFFDB39F3}" presName="bgRect" presStyleLbl="bgShp" presStyleIdx="0" presStyleCnt="3" custLinFactNeighborY="-33396"/>
      <dgm:spPr/>
    </dgm:pt>
    <dgm:pt modelId="{DEE22F3E-35A2-4205-AB5D-E9C1FEEFFAE8}" type="pres">
      <dgm:prSet presAssocID="{95363606-11F8-4174-BD20-BEDBFFDB39F3}"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rystals with solid fill"/>
        </a:ext>
      </dgm:extLst>
    </dgm:pt>
    <dgm:pt modelId="{76F65B55-2BAD-4DA8-AC16-964F7F373AED}" type="pres">
      <dgm:prSet presAssocID="{95363606-11F8-4174-BD20-BEDBFFDB39F3}" presName="spaceRect" presStyleCnt="0"/>
      <dgm:spPr/>
    </dgm:pt>
    <dgm:pt modelId="{83D14F2A-E55D-4C58-B83F-3846730068DD}" type="pres">
      <dgm:prSet presAssocID="{95363606-11F8-4174-BD20-BEDBFFDB39F3}" presName="parTx" presStyleLbl="revTx" presStyleIdx="0" presStyleCnt="3">
        <dgm:presLayoutVars>
          <dgm:chMax val="0"/>
          <dgm:chPref val="0"/>
        </dgm:presLayoutVars>
      </dgm:prSet>
      <dgm:spPr/>
    </dgm:pt>
    <dgm:pt modelId="{3B6AA9A0-0746-4452-AF9F-6B9CA5181DC6}" type="pres">
      <dgm:prSet presAssocID="{32F3587F-7D72-4800-A277-AF8656CDCDF5}" presName="sibTrans" presStyleCnt="0"/>
      <dgm:spPr/>
    </dgm:pt>
    <dgm:pt modelId="{37D9AF2A-93A3-4343-BB8D-FD04C1F44B73}" type="pres">
      <dgm:prSet presAssocID="{21EC003C-7BBC-44DB-B317-9C5314B73552}" presName="compNode" presStyleCnt="0"/>
      <dgm:spPr/>
    </dgm:pt>
    <dgm:pt modelId="{0ACB1F61-CBA8-4598-B56E-025CDEF0CCB4}" type="pres">
      <dgm:prSet presAssocID="{21EC003C-7BBC-44DB-B317-9C5314B73552}" presName="bgRect" presStyleLbl="bgShp" presStyleIdx="1" presStyleCnt="3" custLinFactNeighborY="43"/>
      <dgm:spPr/>
    </dgm:pt>
    <dgm:pt modelId="{7F8DB4ED-EB82-4707-851D-C79C5C777E48}" type="pres">
      <dgm:prSet presAssocID="{21EC003C-7BBC-44DB-B317-9C5314B7355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arth globe: Africa and Europe with solid fill"/>
        </a:ext>
      </dgm:extLst>
    </dgm:pt>
    <dgm:pt modelId="{F87B6F8D-F17E-4ED9-9451-D154128942ED}" type="pres">
      <dgm:prSet presAssocID="{21EC003C-7BBC-44DB-B317-9C5314B73552}" presName="spaceRect" presStyleCnt="0"/>
      <dgm:spPr/>
    </dgm:pt>
    <dgm:pt modelId="{2F8E88B3-6A93-4CA8-8AB1-915D023A019B}" type="pres">
      <dgm:prSet presAssocID="{21EC003C-7BBC-44DB-B317-9C5314B73552}" presName="parTx" presStyleLbl="revTx" presStyleIdx="1" presStyleCnt="3" custLinFactNeighborY="43">
        <dgm:presLayoutVars>
          <dgm:chMax val="0"/>
          <dgm:chPref val="0"/>
        </dgm:presLayoutVars>
      </dgm:prSet>
      <dgm:spPr/>
    </dgm:pt>
    <dgm:pt modelId="{FDBAF973-0073-4058-9F42-01D440184279}" type="pres">
      <dgm:prSet presAssocID="{7477DFBB-3380-4B00-A71A-E242E9C7F57C}" presName="sibTrans" presStyleCnt="0"/>
      <dgm:spPr/>
    </dgm:pt>
    <dgm:pt modelId="{00983491-1CFF-46DA-A7AA-44CCED935813}" type="pres">
      <dgm:prSet presAssocID="{24D17843-6998-4532-8BE6-FB630396FC40}" presName="compNode" presStyleCnt="0"/>
      <dgm:spPr/>
    </dgm:pt>
    <dgm:pt modelId="{C942E17F-83CA-467E-B84C-6D4523808C7F}" type="pres">
      <dgm:prSet presAssocID="{24D17843-6998-4532-8BE6-FB630396FC40}" presName="bgRect" presStyleLbl="bgShp" presStyleIdx="2" presStyleCnt="3" custLinFactNeighborY="43"/>
      <dgm:spPr/>
    </dgm:pt>
    <dgm:pt modelId="{55053CB4-E374-47BD-BCD4-D8E31DDFF5E6}" type="pres">
      <dgm:prSet presAssocID="{24D17843-6998-4532-8BE6-FB630396FC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Office worker female with solid fill"/>
        </a:ext>
      </dgm:extLst>
    </dgm:pt>
    <dgm:pt modelId="{26C4C441-4785-43D8-853F-4AF7F70AA39A}" type="pres">
      <dgm:prSet presAssocID="{24D17843-6998-4532-8BE6-FB630396FC40}" presName="spaceRect" presStyleCnt="0"/>
      <dgm:spPr/>
    </dgm:pt>
    <dgm:pt modelId="{F27777A9-A46C-44BC-B8E8-2B32B45348C6}" type="pres">
      <dgm:prSet presAssocID="{24D17843-6998-4532-8BE6-FB630396FC40}" presName="parTx" presStyleLbl="revTx" presStyleIdx="2" presStyleCnt="3" custLinFactNeighborY="43">
        <dgm:presLayoutVars>
          <dgm:chMax val="0"/>
          <dgm:chPref val="0"/>
        </dgm:presLayoutVars>
      </dgm:prSet>
      <dgm:spPr/>
    </dgm:pt>
  </dgm:ptLst>
  <dgm:cxnLst>
    <dgm:cxn modelId="{3A38FC2C-57F4-448D-BC2C-D89641FE88CB}" type="presOf" srcId="{24D17843-6998-4532-8BE6-FB630396FC40}" destId="{F27777A9-A46C-44BC-B8E8-2B32B45348C6}" srcOrd="0" destOrd="0" presId="urn:microsoft.com/office/officeart/2018/2/layout/IconVerticalSolidList"/>
    <dgm:cxn modelId="{8E38D340-0882-4058-9CAB-8850763E452B}" srcId="{3AF9CE28-2C01-4AA7-8C5D-0FDF6A6E4945}" destId="{21EC003C-7BBC-44DB-B317-9C5314B73552}" srcOrd="1" destOrd="0" parTransId="{BBB589CC-8868-47EE-BAC7-FB1F4396C442}" sibTransId="{7477DFBB-3380-4B00-A71A-E242E9C7F57C}"/>
    <dgm:cxn modelId="{2F94EF6F-23F1-4728-8F04-06C3EBEEF240}" type="presOf" srcId="{95363606-11F8-4174-BD20-BEDBFFDB39F3}" destId="{83D14F2A-E55D-4C58-B83F-3846730068DD}" srcOrd="0" destOrd="0" presId="urn:microsoft.com/office/officeart/2018/2/layout/IconVerticalSolidList"/>
    <dgm:cxn modelId="{AE33C674-B710-4B1A-98E6-FED5AFFF1029}" type="presOf" srcId="{3AF9CE28-2C01-4AA7-8C5D-0FDF6A6E4945}" destId="{62121E89-9C04-4A48-9296-527DEEF8EB11}" srcOrd="0" destOrd="0" presId="urn:microsoft.com/office/officeart/2018/2/layout/IconVerticalSolidList"/>
    <dgm:cxn modelId="{411DF9D4-E629-44E4-9BEB-0398D886D1BE}" srcId="{3AF9CE28-2C01-4AA7-8C5D-0FDF6A6E4945}" destId="{95363606-11F8-4174-BD20-BEDBFFDB39F3}" srcOrd="0" destOrd="0" parTransId="{076A40A0-727B-4C07-9488-61AA5D94BBCC}" sibTransId="{32F3587F-7D72-4800-A277-AF8656CDCDF5}"/>
    <dgm:cxn modelId="{571FC9D5-5189-4C76-9688-56DC97F24620}" srcId="{3AF9CE28-2C01-4AA7-8C5D-0FDF6A6E4945}" destId="{24D17843-6998-4532-8BE6-FB630396FC40}" srcOrd="2" destOrd="0" parTransId="{DF362E47-A088-45AA-8637-90C4664CB3F5}" sibTransId="{00585D48-16F1-4432-ACE1-A3E93A4F29CE}"/>
    <dgm:cxn modelId="{C0A7FBEF-79B6-41C3-B39B-3EAA71A83C85}" type="presOf" srcId="{21EC003C-7BBC-44DB-B317-9C5314B73552}" destId="{2F8E88B3-6A93-4CA8-8AB1-915D023A019B}" srcOrd="0" destOrd="0" presId="urn:microsoft.com/office/officeart/2018/2/layout/IconVerticalSolidList"/>
    <dgm:cxn modelId="{8F0E1F79-3374-4C1A-B2E4-B8BCCAE37FEF}" type="presParOf" srcId="{62121E89-9C04-4A48-9296-527DEEF8EB11}" destId="{1C26A48E-5C65-4238-812A-F6D549922B01}" srcOrd="0" destOrd="0" presId="urn:microsoft.com/office/officeart/2018/2/layout/IconVerticalSolidList"/>
    <dgm:cxn modelId="{97814F75-89FE-4963-BFCF-CEF1505CF2D7}" type="presParOf" srcId="{1C26A48E-5C65-4238-812A-F6D549922B01}" destId="{FA47CD3D-80A4-401A-8E27-75672E266812}" srcOrd="0" destOrd="0" presId="urn:microsoft.com/office/officeart/2018/2/layout/IconVerticalSolidList"/>
    <dgm:cxn modelId="{D7299993-5515-4C3A-B022-C29FA12B273C}" type="presParOf" srcId="{1C26A48E-5C65-4238-812A-F6D549922B01}" destId="{DEE22F3E-35A2-4205-AB5D-E9C1FEEFFAE8}" srcOrd="1" destOrd="0" presId="urn:microsoft.com/office/officeart/2018/2/layout/IconVerticalSolidList"/>
    <dgm:cxn modelId="{3BD0613C-60E0-4D15-B83C-B65B60A3EADD}" type="presParOf" srcId="{1C26A48E-5C65-4238-812A-F6D549922B01}" destId="{76F65B55-2BAD-4DA8-AC16-964F7F373AED}" srcOrd="2" destOrd="0" presId="urn:microsoft.com/office/officeart/2018/2/layout/IconVerticalSolidList"/>
    <dgm:cxn modelId="{8C2A13E3-7E14-4769-93E5-91E981FAAF87}" type="presParOf" srcId="{1C26A48E-5C65-4238-812A-F6D549922B01}" destId="{83D14F2A-E55D-4C58-B83F-3846730068DD}" srcOrd="3" destOrd="0" presId="urn:microsoft.com/office/officeart/2018/2/layout/IconVerticalSolidList"/>
    <dgm:cxn modelId="{163BFD74-3117-42A6-8894-4F248FEA0D2F}" type="presParOf" srcId="{62121E89-9C04-4A48-9296-527DEEF8EB11}" destId="{3B6AA9A0-0746-4452-AF9F-6B9CA5181DC6}" srcOrd="1" destOrd="0" presId="urn:microsoft.com/office/officeart/2018/2/layout/IconVerticalSolidList"/>
    <dgm:cxn modelId="{F28DDA3A-8EC0-4AD9-AD3A-9687E7FE16F7}" type="presParOf" srcId="{62121E89-9C04-4A48-9296-527DEEF8EB11}" destId="{37D9AF2A-93A3-4343-BB8D-FD04C1F44B73}" srcOrd="2" destOrd="0" presId="urn:microsoft.com/office/officeart/2018/2/layout/IconVerticalSolidList"/>
    <dgm:cxn modelId="{CF87EAED-A3A2-413F-828E-BAE727C15083}" type="presParOf" srcId="{37D9AF2A-93A3-4343-BB8D-FD04C1F44B73}" destId="{0ACB1F61-CBA8-4598-B56E-025CDEF0CCB4}" srcOrd="0" destOrd="0" presId="urn:microsoft.com/office/officeart/2018/2/layout/IconVerticalSolidList"/>
    <dgm:cxn modelId="{E1688E9C-953E-4E9E-BE0E-319906660C0B}" type="presParOf" srcId="{37D9AF2A-93A3-4343-BB8D-FD04C1F44B73}" destId="{7F8DB4ED-EB82-4707-851D-C79C5C777E48}" srcOrd="1" destOrd="0" presId="urn:microsoft.com/office/officeart/2018/2/layout/IconVerticalSolidList"/>
    <dgm:cxn modelId="{1DE98D39-3926-472A-88EF-7A7F91702BE4}" type="presParOf" srcId="{37D9AF2A-93A3-4343-BB8D-FD04C1F44B73}" destId="{F87B6F8D-F17E-4ED9-9451-D154128942ED}" srcOrd="2" destOrd="0" presId="urn:microsoft.com/office/officeart/2018/2/layout/IconVerticalSolidList"/>
    <dgm:cxn modelId="{19B0585A-9E92-44EC-A709-739564C4382F}" type="presParOf" srcId="{37D9AF2A-93A3-4343-BB8D-FD04C1F44B73}" destId="{2F8E88B3-6A93-4CA8-8AB1-915D023A019B}" srcOrd="3" destOrd="0" presId="urn:microsoft.com/office/officeart/2018/2/layout/IconVerticalSolidList"/>
    <dgm:cxn modelId="{700D3560-3749-4B1C-AEA0-F14637377D3B}" type="presParOf" srcId="{62121E89-9C04-4A48-9296-527DEEF8EB11}" destId="{FDBAF973-0073-4058-9F42-01D440184279}" srcOrd="3" destOrd="0" presId="urn:microsoft.com/office/officeart/2018/2/layout/IconVerticalSolidList"/>
    <dgm:cxn modelId="{3203FF05-1E65-41EB-BCC5-AC74AD5739BD}" type="presParOf" srcId="{62121E89-9C04-4A48-9296-527DEEF8EB11}" destId="{00983491-1CFF-46DA-A7AA-44CCED935813}" srcOrd="4" destOrd="0" presId="urn:microsoft.com/office/officeart/2018/2/layout/IconVerticalSolidList"/>
    <dgm:cxn modelId="{C3DD8568-2845-45AD-8DAE-92F360FC82EA}" type="presParOf" srcId="{00983491-1CFF-46DA-A7AA-44CCED935813}" destId="{C942E17F-83CA-467E-B84C-6D4523808C7F}" srcOrd="0" destOrd="0" presId="urn:microsoft.com/office/officeart/2018/2/layout/IconVerticalSolidList"/>
    <dgm:cxn modelId="{C3EE0BB7-2DF5-4EC8-8787-878554214A26}" type="presParOf" srcId="{00983491-1CFF-46DA-A7AA-44CCED935813}" destId="{55053CB4-E374-47BD-BCD4-D8E31DDFF5E6}" srcOrd="1" destOrd="0" presId="urn:microsoft.com/office/officeart/2018/2/layout/IconVerticalSolidList"/>
    <dgm:cxn modelId="{DDA76860-D718-488C-AA5C-7E2B5D972802}" type="presParOf" srcId="{00983491-1CFF-46DA-A7AA-44CCED935813}" destId="{26C4C441-4785-43D8-853F-4AF7F70AA39A}" srcOrd="2" destOrd="0" presId="urn:microsoft.com/office/officeart/2018/2/layout/IconVerticalSolidList"/>
    <dgm:cxn modelId="{67C8772E-71AF-43D4-ACAE-02023BC3B20C}" type="presParOf" srcId="{00983491-1CFF-46DA-A7AA-44CCED935813}" destId="{F27777A9-A46C-44BC-B8E8-2B32B45348C6}"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A9B1CE2-9AEB-4B13-ABA7-356800A2026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CFA5340-F7B6-4029-95EF-B9B596289CDF}">
      <dgm:prSet custT="1"/>
      <dgm:spPr/>
      <dgm:t>
        <a:bodyPr/>
        <a:lstStyle/>
        <a:p>
          <a:pPr>
            <a:buFont typeface="Arial" panose="020B0604020202020204" pitchFamily="34" charset="0"/>
            <a:buChar char="•"/>
          </a:pPr>
          <a:r>
            <a:rPr lang="en-US" sz="1300" kern="1200">
              <a:solidFill>
                <a:srgbClr val="00205B">
                  <a:hueOff val="0"/>
                  <a:satOff val="0"/>
                  <a:lumOff val="0"/>
                  <a:alphaOff val="0"/>
                </a:srgbClr>
              </a:solidFill>
              <a:latin typeface="Calibri" panose="020F0502020204030204"/>
              <a:ea typeface="+mn-ea"/>
              <a:cs typeface="+mn-cs"/>
            </a:rPr>
            <a:t>Ensure that the all CID policy initiatives promote an investment-friendly environment without protectionist measures, allowing contributions from all trusted partners.</a:t>
          </a:r>
        </a:p>
      </dgm:t>
    </dgm:pt>
    <dgm:pt modelId="{81D6E870-DF37-4588-B369-0FF0D222AA44}" type="parTrans" cxnId="{3304CB93-856B-41A0-ABEA-5B5F1D3FA9CF}">
      <dgm:prSet/>
      <dgm:spPr/>
      <dgm:t>
        <a:bodyPr/>
        <a:lstStyle/>
        <a:p>
          <a:endParaRPr lang="en-US"/>
        </a:p>
      </dgm:t>
    </dgm:pt>
    <dgm:pt modelId="{15C7066D-09ED-47EF-B09E-58C0110AE010}" type="sibTrans" cxnId="{3304CB93-856B-41A0-ABEA-5B5F1D3FA9CF}">
      <dgm:prSet/>
      <dgm:spPr/>
      <dgm:t>
        <a:bodyPr/>
        <a:lstStyle/>
        <a:p>
          <a:endParaRPr lang="en-US"/>
        </a:p>
      </dgm:t>
    </dgm:pt>
    <dgm:pt modelId="{0CE73F01-7C6E-48CD-8561-73B7FAF332DC}">
      <dgm:prSet custT="1"/>
      <dgm:spPr/>
      <dgm:t>
        <a:bodyPr/>
        <a:lstStyle/>
        <a:p>
          <a:pPr>
            <a:buFont typeface="Arial" panose="020B0604020202020204" pitchFamily="34" charset="0"/>
            <a:buChar char="•"/>
          </a:pPr>
          <a:r>
            <a:rPr lang="en-US" sz="1300" kern="1200">
              <a:solidFill>
                <a:srgbClr val="00205B">
                  <a:hueOff val="0"/>
                  <a:satOff val="0"/>
                  <a:lumOff val="0"/>
                  <a:alphaOff val="0"/>
                </a:srgbClr>
              </a:solidFill>
              <a:latin typeface="Calibri" panose="020F0502020204030204"/>
              <a:ea typeface="+mn-ea"/>
              <a:cs typeface="+mn-cs"/>
            </a:rPr>
            <a:t>Streamline and expedite permitting processes across EU jurisdictions.</a:t>
          </a:r>
        </a:p>
      </dgm:t>
    </dgm:pt>
    <dgm:pt modelId="{0372CE81-1614-4BE3-A69E-4C5FA5223F7B}" type="parTrans" cxnId="{C859421D-FD9A-4B70-8959-EB515FD67CA4}">
      <dgm:prSet/>
      <dgm:spPr/>
      <dgm:t>
        <a:bodyPr/>
        <a:lstStyle/>
        <a:p>
          <a:endParaRPr lang="en-US"/>
        </a:p>
      </dgm:t>
    </dgm:pt>
    <dgm:pt modelId="{AECDCEE9-A552-4A1D-A6D3-F6C0D589FC73}" type="sibTrans" cxnId="{C859421D-FD9A-4B70-8959-EB515FD67CA4}">
      <dgm:prSet/>
      <dgm:spPr/>
      <dgm:t>
        <a:bodyPr/>
        <a:lstStyle/>
        <a:p>
          <a:endParaRPr lang="en-US"/>
        </a:p>
      </dgm:t>
    </dgm:pt>
    <dgm:pt modelId="{06FD1D8A-9EBA-4EA2-9AD7-D4D871581936}">
      <dgm:prSet/>
      <dgm:spPr/>
      <dgm:t>
        <a:bodyPr/>
        <a:lstStyle/>
        <a:p>
          <a:r>
            <a:rPr lang="en-US"/>
            <a:t>Prioritize Regulatory Simplification</a:t>
          </a:r>
        </a:p>
      </dgm:t>
    </dgm:pt>
    <dgm:pt modelId="{DF3DEE7C-1996-4A7C-947A-0471FE9AAFC6}" type="parTrans" cxnId="{84BCF827-84FB-4110-9E38-9379074EF772}">
      <dgm:prSet/>
      <dgm:spPr/>
      <dgm:t>
        <a:bodyPr/>
        <a:lstStyle/>
        <a:p>
          <a:endParaRPr lang="en-US"/>
        </a:p>
      </dgm:t>
    </dgm:pt>
    <dgm:pt modelId="{A78E9A36-FDD5-42F7-8A73-F1B5730AC45D}" type="sibTrans" cxnId="{84BCF827-84FB-4110-9E38-9379074EF772}">
      <dgm:prSet/>
      <dgm:spPr/>
      <dgm:t>
        <a:bodyPr/>
        <a:lstStyle/>
        <a:p>
          <a:endParaRPr lang="en-US"/>
        </a:p>
      </dgm:t>
    </dgm:pt>
    <dgm:pt modelId="{939F63C0-99B0-421F-94DC-573D15601188}">
      <dgm:prSet/>
      <dgm:spPr/>
      <dgm:t>
        <a:bodyPr/>
        <a:lstStyle/>
        <a:p>
          <a:r>
            <a:rPr lang="en-US"/>
            <a:t>Streamline Legislation: Focus on reducing unnecessary administrative burdens and harmonizing regulations across member states to facilitate easier compliance.</a:t>
          </a:r>
        </a:p>
      </dgm:t>
    </dgm:pt>
    <dgm:pt modelId="{D331EBE3-18F4-4C96-9ACE-DE5645D963DB}" type="parTrans" cxnId="{432AEFFC-D9C9-454A-93F2-38B5DF0F12DA}">
      <dgm:prSet/>
      <dgm:spPr/>
      <dgm:t>
        <a:bodyPr/>
        <a:lstStyle/>
        <a:p>
          <a:endParaRPr lang="en-US"/>
        </a:p>
      </dgm:t>
    </dgm:pt>
    <dgm:pt modelId="{EF9B7B31-BBFA-4DA3-9D77-7B4261988FBF}" type="sibTrans" cxnId="{432AEFFC-D9C9-454A-93F2-38B5DF0F12DA}">
      <dgm:prSet/>
      <dgm:spPr/>
      <dgm:t>
        <a:bodyPr/>
        <a:lstStyle/>
        <a:p>
          <a:endParaRPr lang="en-US"/>
        </a:p>
      </dgm:t>
    </dgm:pt>
    <dgm:pt modelId="{1403EAF5-3154-4137-8E55-97FB1C7A6A7E}">
      <dgm:prSet/>
      <dgm:spPr/>
      <dgm:t>
        <a:bodyPr/>
        <a:lstStyle/>
        <a:p>
          <a:r>
            <a:rPr lang="en-US"/>
            <a:t>Focus on energy prices</a:t>
          </a:r>
        </a:p>
      </dgm:t>
    </dgm:pt>
    <dgm:pt modelId="{D3131D46-59D4-4BDF-B024-5D401276A237}" type="parTrans" cxnId="{52FC60D9-044A-4E8C-8D8C-C8DBDF826888}">
      <dgm:prSet/>
      <dgm:spPr/>
      <dgm:t>
        <a:bodyPr/>
        <a:lstStyle/>
        <a:p>
          <a:endParaRPr lang="en-US"/>
        </a:p>
      </dgm:t>
    </dgm:pt>
    <dgm:pt modelId="{6C2890D6-097B-4312-9351-80D5B8EAB511}" type="sibTrans" cxnId="{52FC60D9-044A-4E8C-8D8C-C8DBDF826888}">
      <dgm:prSet/>
      <dgm:spPr/>
      <dgm:t>
        <a:bodyPr/>
        <a:lstStyle/>
        <a:p>
          <a:endParaRPr lang="en-US"/>
        </a:p>
      </dgm:t>
    </dgm:pt>
    <dgm:pt modelId="{4E7EDD8D-DE6E-4D5D-B1D8-65B8C3601A71}">
      <dgm:prSet/>
      <dgm:spPr/>
      <dgm:t>
        <a:bodyPr/>
        <a:lstStyle/>
        <a:p>
          <a:r>
            <a:rPr lang="en-US"/>
            <a:t>Adopt a technology-neutral approach to all new legislative framework under the CID to foster innovation and scalability across all EU policies.</a:t>
          </a:r>
        </a:p>
      </dgm:t>
    </dgm:pt>
    <dgm:pt modelId="{EE862433-EBD6-4077-BE56-E0FFA08B3459}" type="parTrans" cxnId="{AA80283E-4925-4C2B-A9E2-FE74B9BB96C9}">
      <dgm:prSet/>
      <dgm:spPr/>
      <dgm:t>
        <a:bodyPr/>
        <a:lstStyle/>
        <a:p>
          <a:endParaRPr lang="en-US"/>
        </a:p>
      </dgm:t>
    </dgm:pt>
    <dgm:pt modelId="{96F8BDAE-1BDA-4ADA-A42C-EA8993D9958F}" type="sibTrans" cxnId="{AA80283E-4925-4C2B-A9E2-FE74B9BB96C9}">
      <dgm:prSet/>
      <dgm:spPr/>
      <dgm:t>
        <a:bodyPr/>
        <a:lstStyle/>
        <a:p>
          <a:endParaRPr lang="en-US"/>
        </a:p>
      </dgm:t>
    </dgm:pt>
    <dgm:pt modelId="{2D17BF47-7708-4DDC-9682-32888E2152B8}">
      <dgm:prSet/>
      <dgm:spPr/>
      <dgm:t>
        <a:bodyPr/>
        <a:lstStyle/>
        <a:p>
          <a:r>
            <a:rPr lang="en-US"/>
            <a:t>Strengthen transatlantic relations</a:t>
          </a:r>
        </a:p>
      </dgm:t>
    </dgm:pt>
    <dgm:pt modelId="{2C699579-61DE-44AB-A75D-CC71F271E783}" type="parTrans" cxnId="{8BA6E9CF-6D6C-4B91-8F11-1A8F0D375FFB}">
      <dgm:prSet/>
      <dgm:spPr/>
      <dgm:t>
        <a:bodyPr/>
        <a:lstStyle/>
        <a:p>
          <a:endParaRPr lang="en-US"/>
        </a:p>
      </dgm:t>
    </dgm:pt>
    <dgm:pt modelId="{F8225C29-117A-4B5C-A0D2-EF1B45F9E08E}" type="sibTrans" cxnId="{8BA6E9CF-6D6C-4B91-8F11-1A8F0D375FFB}">
      <dgm:prSet/>
      <dgm:spPr/>
      <dgm:t>
        <a:bodyPr/>
        <a:lstStyle/>
        <a:p>
          <a:endParaRPr lang="en-US"/>
        </a:p>
      </dgm:t>
    </dgm:pt>
    <dgm:pt modelId="{85011BE3-4AA0-4BF1-8B98-859BD29A6345}">
      <dgm:prSet/>
      <dgm:spPr/>
      <dgm:t>
        <a:bodyPr/>
        <a:lstStyle/>
        <a:p>
          <a:r>
            <a:rPr lang="en-US"/>
            <a:t>Collaborative Initiatives: Enhance cooperation with the US and other partners in areas like technology, energy, and sustainability to drive mutual benefits.</a:t>
          </a:r>
        </a:p>
      </dgm:t>
    </dgm:pt>
    <dgm:pt modelId="{E77DD98A-16E2-4764-9DD4-87D29B2B6E0B}" type="parTrans" cxnId="{713D9A9C-041B-4AA0-A114-440E05E23296}">
      <dgm:prSet/>
      <dgm:spPr/>
      <dgm:t>
        <a:bodyPr/>
        <a:lstStyle/>
        <a:p>
          <a:endParaRPr lang="en-US"/>
        </a:p>
      </dgm:t>
    </dgm:pt>
    <dgm:pt modelId="{B1F6DFDE-9B38-4DE7-8C35-697178E0140A}" type="sibTrans" cxnId="{713D9A9C-041B-4AA0-A114-440E05E23296}">
      <dgm:prSet/>
      <dgm:spPr/>
      <dgm:t>
        <a:bodyPr/>
        <a:lstStyle/>
        <a:p>
          <a:endParaRPr lang="en-US"/>
        </a:p>
      </dgm:t>
    </dgm:pt>
    <dgm:pt modelId="{E1FC7810-0870-449B-B768-213AF43BBDAB}">
      <dgm:prSet/>
      <dgm:spPr/>
      <dgm:t>
        <a:bodyPr/>
        <a:lstStyle/>
        <a:p>
          <a:r>
            <a:rPr lang="en-US"/>
            <a:t>Foster an open and competitive market</a:t>
          </a:r>
        </a:p>
      </dgm:t>
    </dgm:pt>
    <dgm:pt modelId="{1B9B937F-9D86-407B-B39F-17FC8F6CD4F2}" type="sibTrans" cxnId="{460617F1-D4D4-4141-A0AE-E079FFFE1E3A}">
      <dgm:prSet/>
      <dgm:spPr/>
      <dgm:t>
        <a:bodyPr/>
        <a:lstStyle/>
        <a:p>
          <a:endParaRPr lang="en-US"/>
        </a:p>
      </dgm:t>
    </dgm:pt>
    <dgm:pt modelId="{0C85A010-EBA9-4BBA-A2B9-3E1B9E01B732}" type="parTrans" cxnId="{460617F1-D4D4-4141-A0AE-E079FFFE1E3A}">
      <dgm:prSet/>
      <dgm:spPr/>
      <dgm:t>
        <a:bodyPr/>
        <a:lstStyle/>
        <a:p>
          <a:endParaRPr lang="en-US"/>
        </a:p>
      </dgm:t>
    </dgm:pt>
    <dgm:pt modelId="{B67784E4-229D-42C1-A4DB-05ADC30A2C2E}">
      <dgm:prSet custT="1"/>
      <dgm:spPr/>
      <dgm:t>
        <a:bodyPr/>
        <a:lstStyle/>
        <a:p>
          <a:pPr>
            <a:buFont typeface="Arial" panose="020B0604020202020204" pitchFamily="34" charset="0"/>
            <a:buChar char="•"/>
          </a:pPr>
          <a:r>
            <a:rPr lang="en-US" sz="1300" kern="1200">
              <a:solidFill>
                <a:srgbClr val="00205B">
                  <a:hueOff val="0"/>
                  <a:satOff val="0"/>
                  <a:lumOff val="0"/>
                  <a:alphaOff val="0"/>
                </a:srgbClr>
              </a:solidFill>
              <a:latin typeface="Calibri" panose="020F0502020204030204"/>
              <a:ea typeface="+mn-ea"/>
              <a:cs typeface="+mn-cs"/>
            </a:rPr>
            <a:t>European Competitiveness Fund which:</a:t>
          </a:r>
        </a:p>
      </dgm:t>
    </dgm:pt>
    <dgm:pt modelId="{362706B4-DA85-4CF9-8390-A4C1575C7AE0}" type="parTrans" cxnId="{EB459C26-AFD7-4E66-9045-49E08317F55B}">
      <dgm:prSet/>
      <dgm:spPr/>
      <dgm:t>
        <a:bodyPr/>
        <a:lstStyle/>
        <a:p>
          <a:endParaRPr lang="en-BE"/>
        </a:p>
      </dgm:t>
    </dgm:pt>
    <dgm:pt modelId="{5D54961B-77CF-4997-91B5-C80C9717ECEC}" type="sibTrans" cxnId="{EB459C26-AFD7-4E66-9045-49E08317F55B}">
      <dgm:prSet/>
      <dgm:spPr/>
      <dgm:t>
        <a:bodyPr/>
        <a:lstStyle/>
        <a:p>
          <a:endParaRPr lang="en-BE"/>
        </a:p>
      </dgm:t>
    </dgm:pt>
    <dgm:pt modelId="{971C656B-F7A2-485E-A072-DD3B977BAF17}">
      <dgm:prSet custT="1"/>
      <dgm:spPr/>
      <dgm:t>
        <a:bodyPr/>
        <a:lstStyle/>
        <a:p>
          <a:pPr>
            <a:buFont typeface="Arial" panose="020B0604020202020204" pitchFamily="34" charset="0"/>
            <a:buChar char="•"/>
          </a:pPr>
          <a:endParaRPr lang="en-US" sz="1300" kern="1200">
            <a:solidFill>
              <a:srgbClr val="00205B">
                <a:hueOff val="0"/>
                <a:satOff val="0"/>
                <a:lumOff val="0"/>
                <a:alphaOff val="0"/>
              </a:srgbClr>
            </a:solidFill>
            <a:latin typeface="Calibri" panose="020F0502020204030204"/>
            <a:ea typeface="+mn-ea"/>
            <a:cs typeface="+mn-cs"/>
          </a:endParaRPr>
        </a:p>
      </dgm:t>
    </dgm:pt>
    <dgm:pt modelId="{99907A9E-5B84-44E1-8227-32479CE465EE}" type="parTrans" cxnId="{9045EA1D-EC51-4AD0-9F32-C8F38E74DCF5}">
      <dgm:prSet/>
      <dgm:spPr/>
      <dgm:t>
        <a:bodyPr/>
        <a:lstStyle/>
        <a:p>
          <a:endParaRPr lang="en-BE"/>
        </a:p>
      </dgm:t>
    </dgm:pt>
    <dgm:pt modelId="{4E212A20-DC76-4580-931E-3B230779705B}" type="sibTrans" cxnId="{9045EA1D-EC51-4AD0-9F32-C8F38E74DCF5}">
      <dgm:prSet/>
      <dgm:spPr/>
      <dgm:t>
        <a:bodyPr/>
        <a:lstStyle/>
        <a:p>
          <a:endParaRPr lang="en-BE"/>
        </a:p>
      </dgm:t>
    </dgm:pt>
    <dgm:pt modelId="{5BBAF7A5-6AE2-4AE5-BD5B-4356CE825A28}">
      <dgm:prSet custT="1"/>
      <dgm:spPr/>
      <dgm:t>
        <a:bodyPr/>
        <a:lstStyle/>
        <a:p>
          <a:pPr>
            <a:buFont typeface="+mj-lt"/>
            <a:buAutoNum type="arabicPeriod"/>
          </a:pPr>
          <a:r>
            <a:rPr lang="en-US" sz="1300" kern="1200">
              <a:solidFill>
                <a:srgbClr val="00205B">
                  <a:hueOff val="0"/>
                  <a:satOff val="0"/>
                  <a:lumOff val="0"/>
                  <a:alphaOff val="0"/>
                </a:srgbClr>
              </a:solidFill>
              <a:latin typeface="Calibri" panose="020F0502020204030204"/>
              <a:ea typeface="+mn-ea"/>
              <a:cs typeface="+mn-cs"/>
            </a:rPr>
            <a:t>supports Public-Private Partnerships and de-risks private sector investments; </a:t>
          </a:r>
        </a:p>
      </dgm:t>
    </dgm:pt>
    <dgm:pt modelId="{3BDFFD82-2ABD-4337-B5A8-7DA34B17B7BD}" type="parTrans" cxnId="{73133001-96EE-4BCE-B6A5-9389338D4B85}">
      <dgm:prSet/>
      <dgm:spPr/>
      <dgm:t>
        <a:bodyPr/>
        <a:lstStyle/>
        <a:p>
          <a:endParaRPr lang="en-BE"/>
        </a:p>
      </dgm:t>
    </dgm:pt>
    <dgm:pt modelId="{5446C298-B951-403C-9515-C94AB3556750}" type="sibTrans" cxnId="{73133001-96EE-4BCE-B6A5-9389338D4B85}">
      <dgm:prSet/>
      <dgm:spPr/>
      <dgm:t>
        <a:bodyPr/>
        <a:lstStyle/>
        <a:p>
          <a:endParaRPr lang="en-BE"/>
        </a:p>
      </dgm:t>
    </dgm:pt>
    <dgm:pt modelId="{997BDF7D-0ECA-4E10-B3C5-C711C5A257CB}">
      <dgm:prSet custT="1"/>
      <dgm:spPr/>
      <dgm:t>
        <a:bodyPr/>
        <a:lstStyle/>
        <a:p>
          <a:pPr>
            <a:buFont typeface="Arial" panose="020B0604020202020204" pitchFamily="34" charset="0"/>
            <a:buChar char="•"/>
          </a:pPr>
          <a:endParaRPr lang="en-US" sz="1300" kern="1200">
            <a:solidFill>
              <a:srgbClr val="00205B">
                <a:hueOff val="0"/>
                <a:satOff val="0"/>
                <a:lumOff val="0"/>
                <a:alphaOff val="0"/>
              </a:srgbClr>
            </a:solidFill>
            <a:latin typeface="Calibri" panose="020F0502020204030204"/>
            <a:ea typeface="+mn-ea"/>
            <a:cs typeface="+mn-cs"/>
          </a:endParaRPr>
        </a:p>
      </dgm:t>
    </dgm:pt>
    <dgm:pt modelId="{DD60D840-A8D7-4C2A-A6C3-05FFF8820108}" type="parTrans" cxnId="{BE5C91CC-1B08-4C61-BBE0-F94917F9D570}">
      <dgm:prSet/>
      <dgm:spPr/>
      <dgm:t>
        <a:bodyPr/>
        <a:lstStyle/>
        <a:p>
          <a:endParaRPr lang="en-BE"/>
        </a:p>
      </dgm:t>
    </dgm:pt>
    <dgm:pt modelId="{FFDBE85D-A1A7-424F-8741-AE9033EDBDC3}" type="sibTrans" cxnId="{BE5C91CC-1B08-4C61-BBE0-F94917F9D570}">
      <dgm:prSet/>
      <dgm:spPr/>
      <dgm:t>
        <a:bodyPr/>
        <a:lstStyle/>
        <a:p>
          <a:endParaRPr lang="en-BE"/>
        </a:p>
      </dgm:t>
    </dgm:pt>
    <dgm:pt modelId="{8B50403B-7810-429A-99EF-7BE889E86F20}">
      <dgm:prSet custT="1"/>
      <dgm:spPr/>
      <dgm:t>
        <a:bodyPr/>
        <a:lstStyle/>
        <a:p>
          <a:pPr>
            <a:buFont typeface="+mj-lt"/>
            <a:buAutoNum type="arabicPeriod"/>
          </a:pPr>
          <a:r>
            <a:rPr lang="en-US" sz="1300" kern="1200">
              <a:solidFill>
                <a:srgbClr val="00205B">
                  <a:hueOff val="0"/>
                  <a:satOff val="0"/>
                  <a:lumOff val="0"/>
                  <a:alphaOff val="0"/>
                </a:srgbClr>
              </a:solidFill>
              <a:latin typeface="Calibri" panose="020F0502020204030204"/>
              <a:ea typeface="+mn-ea"/>
              <a:cs typeface="+mn-cs"/>
            </a:rPr>
            <a:t>is aligned with WTO rules</a:t>
          </a:r>
          <a:endParaRPr lang="en-BE" sz="1300" kern="1200">
            <a:solidFill>
              <a:srgbClr val="00205B">
                <a:hueOff val="0"/>
                <a:satOff val="0"/>
                <a:lumOff val="0"/>
                <a:alphaOff val="0"/>
              </a:srgbClr>
            </a:solidFill>
            <a:latin typeface="Calibri" panose="020F0502020204030204"/>
            <a:ea typeface="+mn-ea"/>
            <a:cs typeface="+mn-cs"/>
          </a:endParaRPr>
        </a:p>
      </dgm:t>
    </dgm:pt>
    <dgm:pt modelId="{B4142BC7-660B-461B-9AF8-41BEEE9151EA}" type="parTrans" cxnId="{A0462197-005F-4B3E-86E2-D177533C12D8}">
      <dgm:prSet/>
      <dgm:spPr/>
      <dgm:t>
        <a:bodyPr/>
        <a:lstStyle/>
        <a:p>
          <a:endParaRPr lang="en-BE"/>
        </a:p>
      </dgm:t>
    </dgm:pt>
    <dgm:pt modelId="{45DC0305-D239-4269-B446-E32E8727179C}" type="sibTrans" cxnId="{A0462197-005F-4B3E-86E2-D177533C12D8}">
      <dgm:prSet/>
      <dgm:spPr/>
      <dgm:t>
        <a:bodyPr/>
        <a:lstStyle/>
        <a:p>
          <a:endParaRPr lang="en-BE"/>
        </a:p>
      </dgm:t>
    </dgm:pt>
    <dgm:pt modelId="{A3506E43-6985-4E39-A937-46F77A24C30F}">
      <dgm:prSet custT="1"/>
      <dgm:spPr/>
      <dgm:t>
        <a:bodyPr/>
        <a:lstStyle/>
        <a:p>
          <a:pPr>
            <a:buFont typeface="+mj-lt"/>
            <a:buAutoNum type="arabicPeriod"/>
          </a:pPr>
          <a:r>
            <a:rPr lang="en-US" sz="1300" kern="1200">
              <a:solidFill>
                <a:srgbClr val="00205B">
                  <a:hueOff val="0"/>
                  <a:satOff val="0"/>
                  <a:lumOff val="0"/>
                  <a:alphaOff val="0"/>
                </a:srgbClr>
              </a:solidFill>
              <a:latin typeface="Calibri" panose="020F0502020204030204"/>
              <a:ea typeface="+mn-ea"/>
              <a:cs typeface="+mn-cs"/>
            </a:rPr>
            <a:t>is technology-neutral; </a:t>
          </a:r>
          <a:endParaRPr lang="en-BE" sz="1300" kern="1200">
            <a:solidFill>
              <a:srgbClr val="00205B">
                <a:hueOff val="0"/>
                <a:satOff val="0"/>
                <a:lumOff val="0"/>
                <a:alphaOff val="0"/>
              </a:srgbClr>
            </a:solidFill>
            <a:latin typeface="Calibri" panose="020F0502020204030204"/>
            <a:ea typeface="+mn-ea"/>
            <a:cs typeface="+mn-cs"/>
          </a:endParaRPr>
        </a:p>
      </dgm:t>
    </dgm:pt>
    <dgm:pt modelId="{8FFFBB2E-74B8-45E4-8877-17DB15743553}" type="parTrans" cxnId="{FF01B6B8-E4E5-4C58-8438-A6219A2EE1F4}">
      <dgm:prSet/>
      <dgm:spPr/>
      <dgm:t>
        <a:bodyPr/>
        <a:lstStyle/>
        <a:p>
          <a:endParaRPr lang="en-BE"/>
        </a:p>
      </dgm:t>
    </dgm:pt>
    <dgm:pt modelId="{0CF26BBC-C669-449E-B82C-18D760DCE1E7}" type="sibTrans" cxnId="{FF01B6B8-E4E5-4C58-8438-A6219A2EE1F4}">
      <dgm:prSet/>
      <dgm:spPr/>
      <dgm:t>
        <a:bodyPr/>
        <a:lstStyle/>
        <a:p>
          <a:endParaRPr lang="en-BE"/>
        </a:p>
      </dgm:t>
    </dgm:pt>
    <dgm:pt modelId="{F39284B5-1B47-4812-A847-731DD42BD093}">
      <dgm:prSet custT="1"/>
      <dgm:spPr/>
      <dgm:t>
        <a:bodyPr/>
        <a:lstStyle/>
        <a:p>
          <a:pPr>
            <a:buFont typeface="+mj-lt"/>
            <a:buAutoNum type="arabicPeriod"/>
          </a:pPr>
          <a:r>
            <a:rPr lang="en-US" sz="1300" kern="1200">
              <a:solidFill>
                <a:srgbClr val="00205B">
                  <a:hueOff val="0"/>
                  <a:satOff val="0"/>
                  <a:lumOff val="0"/>
                  <a:alphaOff val="0"/>
                </a:srgbClr>
              </a:solidFill>
              <a:latin typeface="Calibri" panose="020F0502020204030204"/>
              <a:ea typeface="+mn-ea"/>
              <a:cs typeface="+mn-cs"/>
            </a:rPr>
            <a:t>is non-discriminatory; </a:t>
          </a:r>
        </a:p>
      </dgm:t>
    </dgm:pt>
    <dgm:pt modelId="{C2C1A913-0A15-4A6C-A871-0E3741D65BA8}" type="parTrans" cxnId="{7C34636C-DFA0-40CC-8503-219226C0519C}">
      <dgm:prSet/>
      <dgm:spPr/>
      <dgm:t>
        <a:bodyPr/>
        <a:lstStyle/>
        <a:p>
          <a:endParaRPr lang="en-BE"/>
        </a:p>
      </dgm:t>
    </dgm:pt>
    <dgm:pt modelId="{621E008E-A667-41F8-ACE4-F4482B8640BE}" type="sibTrans" cxnId="{7C34636C-DFA0-40CC-8503-219226C0519C}">
      <dgm:prSet/>
      <dgm:spPr/>
      <dgm:t>
        <a:bodyPr/>
        <a:lstStyle/>
        <a:p>
          <a:endParaRPr lang="en-BE"/>
        </a:p>
      </dgm:t>
    </dgm:pt>
    <dgm:pt modelId="{07EAD292-135D-427B-A6A7-B3E7F17B6667}">
      <dgm:prSet/>
      <dgm:spPr/>
      <dgm:t>
        <a:bodyPr/>
        <a:lstStyle/>
        <a:p>
          <a:r>
            <a:rPr lang="en-US"/>
            <a:t>Enhance regulatory consistency across Member States to reduce fragmentation and compliance costs.</a:t>
          </a:r>
        </a:p>
      </dgm:t>
    </dgm:pt>
    <dgm:pt modelId="{1D6B0AB5-DC0F-4400-A741-B284098314D8}" type="parTrans" cxnId="{103F45E3-3DE2-4A51-AC0B-493166D451A1}">
      <dgm:prSet/>
      <dgm:spPr/>
      <dgm:t>
        <a:bodyPr/>
        <a:lstStyle/>
        <a:p>
          <a:endParaRPr lang="en-BE"/>
        </a:p>
      </dgm:t>
    </dgm:pt>
    <dgm:pt modelId="{FD02EDC4-D0BE-464F-BC52-6D044A7793B9}" type="sibTrans" cxnId="{103F45E3-3DE2-4A51-AC0B-493166D451A1}">
      <dgm:prSet/>
      <dgm:spPr/>
      <dgm:t>
        <a:bodyPr/>
        <a:lstStyle/>
        <a:p>
          <a:endParaRPr lang="en-BE"/>
        </a:p>
      </dgm:t>
    </dgm:pt>
    <dgm:pt modelId="{F874E6C5-E429-4E90-BA28-B90EBF0238ED}">
      <dgm:prSet/>
      <dgm:spPr/>
      <dgm:t>
        <a:bodyPr/>
        <a:lstStyle/>
        <a:p>
          <a:r>
            <a:rPr lang="en-US"/>
            <a:t>Strengthen alignment between new and existing regulations under the CID, including NZIA, Horizon Europe and Fit for 55, and align new EU regulations with global standards to create a level playing field for businesses.</a:t>
          </a:r>
        </a:p>
      </dgm:t>
    </dgm:pt>
    <dgm:pt modelId="{5C4BC9E8-E029-4A9D-8044-5315161F9525}" type="parTrans" cxnId="{0FC0D37D-7983-4FA9-833A-22BF2A2DFA2C}">
      <dgm:prSet/>
      <dgm:spPr/>
      <dgm:t>
        <a:bodyPr/>
        <a:lstStyle/>
        <a:p>
          <a:endParaRPr lang="en-BE"/>
        </a:p>
      </dgm:t>
    </dgm:pt>
    <dgm:pt modelId="{015D886E-B4F1-4BC0-A069-CC601D33CEA3}" type="sibTrans" cxnId="{0FC0D37D-7983-4FA9-833A-22BF2A2DFA2C}">
      <dgm:prSet/>
      <dgm:spPr/>
      <dgm:t>
        <a:bodyPr/>
        <a:lstStyle/>
        <a:p>
          <a:endParaRPr lang="en-BE"/>
        </a:p>
      </dgm:t>
    </dgm:pt>
    <dgm:pt modelId="{917C00A0-3C59-4E47-85DA-A561719087D6}">
      <dgm:prSet/>
      <dgm:spPr/>
      <dgm:t>
        <a:bodyPr/>
        <a:lstStyle/>
        <a:p>
          <a:endParaRPr lang="en-US"/>
        </a:p>
      </dgm:t>
    </dgm:pt>
    <dgm:pt modelId="{9C14ECB0-4A78-4BC9-90A2-9618D0693A5B}" type="parTrans" cxnId="{08101452-C80C-4556-99AD-F9291BA13A00}">
      <dgm:prSet/>
      <dgm:spPr/>
      <dgm:t>
        <a:bodyPr/>
        <a:lstStyle/>
        <a:p>
          <a:endParaRPr lang="en-BE"/>
        </a:p>
      </dgm:t>
    </dgm:pt>
    <dgm:pt modelId="{82774189-FF7E-4A96-A5A1-32466274C6D5}" type="sibTrans" cxnId="{08101452-C80C-4556-99AD-F9291BA13A00}">
      <dgm:prSet/>
      <dgm:spPr/>
      <dgm:t>
        <a:bodyPr/>
        <a:lstStyle/>
        <a:p>
          <a:endParaRPr lang="en-BE"/>
        </a:p>
      </dgm:t>
    </dgm:pt>
    <dgm:pt modelId="{5682D083-D0FC-4DD9-BCBD-CD4A7BBC8D6F}">
      <dgm:prSet/>
      <dgm:spPr/>
      <dgm:t>
        <a:bodyPr/>
        <a:lstStyle/>
        <a:p>
          <a:endParaRPr lang="en-US"/>
        </a:p>
      </dgm:t>
    </dgm:pt>
    <dgm:pt modelId="{0DAE873E-E3B6-4614-AB55-351AF462F2EC}" type="parTrans" cxnId="{61376178-4E26-4BC3-BB27-7AC442E1B73E}">
      <dgm:prSet/>
      <dgm:spPr/>
      <dgm:t>
        <a:bodyPr/>
        <a:lstStyle/>
        <a:p>
          <a:endParaRPr lang="en-BE"/>
        </a:p>
      </dgm:t>
    </dgm:pt>
    <dgm:pt modelId="{6AFB617B-A67B-4919-BD16-6E1FC775E9E1}" type="sibTrans" cxnId="{61376178-4E26-4BC3-BB27-7AC442E1B73E}">
      <dgm:prSet/>
      <dgm:spPr/>
      <dgm:t>
        <a:bodyPr/>
        <a:lstStyle/>
        <a:p>
          <a:endParaRPr lang="en-BE"/>
        </a:p>
      </dgm:t>
    </dgm:pt>
    <dgm:pt modelId="{99524069-5728-4106-A47E-9EBE64B8E743}">
      <dgm:prSet/>
      <dgm:spPr/>
      <dgm:t>
        <a:bodyPr/>
        <a:lstStyle/>
        <a:p>
          <a:r>
            <a:rPr lang="en-US"/>
            <a:t>Incorporate financial incentives and a technology-neutral approach into the Industrial </a:t>
          </a:r>
          <a:r>
            <a:rPr lang="en-US" err="1"/>
            <a:t>Decarbonisation</a:t>
          </a:r>
          <a:r>
            <a:rPr lang="en-US"/>
            <a:t> Accelerator Act to maintain competitiveness and flexibility. </a:t>
          </a:r>
        </a:p>
      </dgm:t>
    </dgm:pt>
    <dgm:pt modelId="{3CF27845-49F4-4F70-BBF7-6EF400BB4C85}" type="parTrans" cxnId="{A7F5B19F-480B-4BE5-9D50-ECD508B14019}">
      <dgm:prSet/>
      <dgm:spPr/>
      <dgm:t>
        <a:bodyPr/>
        <a:lstStyle/>
        <a:p>
          <a:endParaRPr lang="en-BE"/>
        </a:p>
      </dgm:t>
    </dgm:pt>
    <dgm:pt modelId="{AE1425C0-4A86-4552-B7BC-807F6AC6D95E}" type="sibTrans" cxnId="{A7F5B19F-480B-4BE5-9D50-ECD508B14019}">
      <dgm:prSet/>
      <dgm:spPr/>
      <dgm:t>
        <a:bodyPr/>
        <a:lstStyle/>
        <a:p>
          <a:endParaRPr lang="en-BE"/>
        </a:p>
      </dgm:t>
    </dgm:pt>
    <dgm:pt modelId="{0FDB68A4-C580-4107-9AE4-440672340A9B}">
      <dgm:prSet/>
      <dgm:spPr/>
      <dgm:t>
        <a:bodyPr/>
        <a:lstStyle/>
        <a:p>
          <a:endParaRPr lang="en-US"/>
        </a:p>
      </dgm:t>
    </dgm:pt>
    <dgm:pt modelId="{598940F4-B6FF-426B-B8A3-2C78CD7C135C}" type="parTrans" cxnId="{D2167FD3-AE84-4F09-AA28-4DF92DD45312}">
      <dgm:prSet/>
      <dgm:spPr/>
      <dgm:t>
        <a:bodyPr/>
        <a:lstStyle/>
        <a:p>
          <a:endParaRPr lang="en-BE"/>
        </a:p>
      </dgm:t>
    </dgm:pt>
    <dgm:pt modelId="{26F2B3DA-733B-41E5-9E03-F0E03C38F3BF}" type="sibTrans" cxnId="{D2167FD3-AE84-4F09-AA28-4DF92DD45312}">
      <dgm:prSet/>
      <dgm:spPr/>
      <dgm:t>
        <a:bodyPr/>
        <a:lstStyle/>
        <a:p>
          <a:endParaRPr lang="en-BE"/>
        </a:p>
      </dgm:t>
    </dgm:pt>
    <dgm:pt modelId="{416E975F-30FE-4EC9-AD95-1C774CEA7D8C}">
      <dgm:prSet/>
      <dgm:spPr/>
      <dgm:t>
        <a:bodyPr/>
        <a:lstStyle/>
        <a:p>
          <a:r>
            <a:rPr lang="en-US"/>
            <a:t>Strengthen cooperation on and facilitate mutual recognition of certification and technology standards.</a:t>
          </a:r>
        </a:p>
      </dgm:t>
    </dgm:pt>
    <dgm:pt modelId="{792BE4AB-E595-4036-8BE0-AEE09144F0DE}" type="parTrans" cxnId="{152F798B-1684-4FCD-8B49-C334511C854E}">
      <dgm:prSet/>
      <dgm:spPr/>
      <dgm:t>
        <a:bodyPr/>
        <a:lstStyle/>
        <a:p>
          <a:endParaRPr lang="en-BE"/>
        </a:p>
      </dgm:t>
    </dgm:pt>
    <dgm:pt modelId="{03B20A86-E1B5-40DC-A3E3-B2EC2AEB9FDB}" type="sibTrans" cxnId="{152F798B-1684-4FCD-8B49-C334511C854E}">
      <dgm:prSet/>
      <dgm:spPr/>
      <dgm:t>
        <a:bodyPr/>
        <a:lstStyle/>
        <a:p>
          <a:endParaRPr lang="en-BE"/>
        </a:p>
      </dgm:t>
    </dgm:pt>
    <dgm:pt modelId="{9664FF53-25AD-4AF1-84E3-0E793B01A1EF}">
      <dgm:prSet/>
      <dgm:spPr/>
      <dgm:t>
        <a:bodyPr/>
        <a:lstStyle/>
        <a:p>
          <a:endParaRPr lang="en-US"/>
        </a:p>
      </dgm:t>
    </dgm:pt>
    <dgm:pt modelId="{E7A954E8-3D6E-4770-9383-598851E3A368}" type="parTrans" cxnId="{7943C8CF-3125-4B70-AD55-C3CC43D361FD}">
      <dgm:prSet/>
      <dgm:spPr/>
      <dgm:t>
        <a:bodyPr/>
        <a:lstStyle/>
        <a:p>
          <a:endParaRPr lang="en-BE"/>
        </a:p>
      </dgm:t>
    </dgm:pt>
    <dgm:pt modelId="{5EF0CCFE-3878-4A37-8608-EBBCF8252BF9}" type="sibTrans" cxnId="{7943C8CF-3125-4B70-AD55-C3CC43D361FD}">
      <dgm:prSet/>
      <dgm:spPr/>
      <dgm:t>
        <a:bodyPr/>
        <a:lstStyle/>
        <a:p>
          <a:endParaRPr lang="en-BE"/>
        </a:p>
      </dgm:t>
    </dgm:pt>
    <dgm:pt modelId="{12423EEA-6133-4CBA-8246-F7E0237D7413}">
      <dgm:prSet/>
      <dgm:spPr/>
      <dgm:t>
        <a:bodyPr/>
        <a:lstStyle/>
        <a:p>
          <a:r>
            <a:rPr lang="en-US"/>
            <a:t>Forge international partnerships and work with international agencies to share best practices in clean technology and climate innovation </a:t>
          </a:r>
        </a:p>
      </dgm:t>
    </dgm:pt>
    <dgm:pt modelId="{CB7EFDD5-16E3-40AD-9755-03D20931335A}" type="parTrans" cxnId="{A87832D8-83FA-40A9-B208-CA693EF93E4B}">
      <dgm:prSet/>
      <dgm:spPr/>
      <dgm:t>
        <a:bodyPr/>
        <a:lstStyle/>
        <a:p>
          <a:endParaRPr lang="en-BE"/>
        </a:p>
      </dgm:t>
    </dgm:pt>
    <dgm:pt modelId="{66363D20-7BFC-4010-82F5-EB7260BD556C}" type="sibTrans" cxnId="{A87832D8-83FA-40A9-B208-CA693EF93E4B}">
      <dgm:prSet/>
      <dgm:spPr/>
      <dgm:t>
        <a:bodyPr/>
        <a:lstStyle/>
        <a:p>
          <a:endParaRPr lang="en-BE"/>
        </a:p>
      </dgm:t>
    </dgm:pt>
    <dgm:pt modelId="{9256DC4B-92D9-4945-9B45-A90F6F2A21A3}">
      <dgm:prSet/>
      <dgm:spPr/>
      <dgm:t>
        <a:bodyPr/>
        <a:lstStyle/>
        <a:p>
          <a:endParaRPr lang="en-US"/>
        </a:p>
      </dgm:t>
    </dgm:pt>
    <dgm:pt modelId="{96A7F12C-8E28-46C0-A7B9-58E92DC67B84}" type="parTrans" cxnId="{ACEC78C8-91DC-4A07-9B62-33704D358836}">
      <dgm:prSet/>
      <dgm:spPr/>
      <dgm:t>
        <a:bodyPr/>
        <a:lstStyle/>
        <a:p>
          <a:endParaRPr lang="en-BE"/>
        </a:p>
      </dgm:t>
    </dgm:pt>
    <dgm:pt modelId="{10100DE4-CC6D-4E73-A2FF-962955CD3CBF}" type="sibTrans" cxnId="{ACEC78C8-91DC-4A07-9B62-33704D358836}">
      <dgm:prSet/>
      <dgm:spPr/>
      <dgm:t>
        <a:bodyPr/>
        <a:lstStyle/>
        <a:p>
          <a:endParaRPr lang="en-BE"/>
        </a:p>
      </dgm:t>
    </dgm:pt>
    <dgm:pt modelId="{7795CD03-08F1-49D7-902E-7129F19F511B}" type="pres">
      <dgm:prSet presAssocID="{BA9B1CE2-9AEB-4B13-ABA7-356800A20264}" presName="Name0" presStyleCnt="0">
        <dgm:presLayoutVars>
          <dgm:dir/>
          <dgm:animLvl val="lvl"/>
          <dgm:resizeHandles val="exact"/>
        </dgm:presLayoutVars>
      </dgm:prSet>
      <dgm:spPr/>
    </dgm:pt>
    <dgm:pt modelId="{814653D3-F29B-487B-88BA-60A6D7D4D38F}" type="pres">
      <dgm:prSet presAssocID="{E1FC7810-0870-449B-B768-213AF43BBDAB}" presName="composite" presStyleCnt="0"/>
      <dgm:spPr/>
    </dgm:pt>
    <dgm:pt modelId="{415D6345-F754-42D6-930B-9B35A766581F}" type="pres">
      <dgm:prSet presAssocID="{E1FC7810-0870-449B-B768-213AF43BBDAB}" presName="parTx" presStyleLbl="alignNode1" presStyleIdx="0" presStyleCnt="4">
        <dgm:presLayoutVars>
          <dgm:chMax val="0"/>
          <dgm:chPref val="0"/>
          <dgm:bulletEnabled val="1"/>
        </dgm:presLayoutVars>
      </dgm:prSet>
      <dgm:spPr/>
    </dgm:pt>
    <dgm:pt modelId="{7A91F48B-3EFC-4A11-9FD7-9423B3E666FD}" type="pres">
      <dgm:prSet presAssocID="{E1FC7810-0870-449B-B768-213AF43BBDAB}" presName="desTx" presStyleLbl="alignAccFollowNode1" presStyleIdx="0" presStyleCnt="4">
        <dgm:presLayoutVars>
          <dgm:bulletEnabled val="1"/>
        </dgm:presLayoutVars>
      </dgm:prSet>
      <dgm:spPr/>
    </dgm:pt>
    <dgm:pt modelId="{3F122B38-48B7-4EF9-BAAA-E1BB3BE1A6E6}" type="pres">
      <dgm:prSet presAssocID="{1B9B937F-9D86-407B-B39F-17FC8F6CD4F2}" presName="space" presStyleCnt="0"/>
      <dgm:spPr/>
    </dgm:pt>
    <dgm:pt modelId="{BFF7187B-FAE0-444F-AC15-7EA6CDE0128B}" type="pres">
      <dgm:prSet presAssocID="{06FD1D8A-9EBA-4EA2-9AD7-D4D871581936}" presName="composite" presStyleCnt="0"/>
      <dgm:spPr/>
    </dgm:pt>
    <dgm:pt modelId="{3CA0D73F-E0B5-435C-815F-6A0BDA2F91E0}" type="pres">
      <dgm:prSet presAssocID="{06FD1D8A-9EBA-4EA2-9AD7-D4D871581936}" presName="parTx" presStyleLbl="alignNode1" presStyleIdx="1" presStyleCnt="4">
        <dgm:presLayoutVars>
          <dgm:chMax val="0"/>
          <dgm:chPref val="0"/>
          <dgm:bulletEnabled val="1"/>
        </dgm:presLayoutVars>
      </dgm:prSet>
      <dgm:spPr/>
    </dgm:pt>
    <dgm:pt modelId="{F800F1BB-E0FE-4BE0-837F-23691BCA0460}" type="pres">
      <dgm:prSet presAssocID="{06FD1D8A-9EBA-4EA2-9AD7-D4D871581936}" presName="desTx" presStyleLbl="alignAccFollowNode1" presStyleIdx="1" presStyleCnt="4">
        <dgm:presLayoutVars>
          <dgm:bulletEnabled val="1"/>
        </dgm:presLayoutVars>
      </dgm:prSet>
      <dgm:spPr/>
    </dgm:pt>
    <dgm:pt modelId="{4C00D8BC-E955-4156-B662-45DCE62CC012}" type="pres">
      <dgm:prSet presAssocID="{A78E9A36-FDD5-42F7-8A73-F1B5730AC45D}" presName="space" presStyleCnt="0"/>
      <dgm:spPr/>
    </dgm:pt>
    <dgm:pt modelId="{6260D721-05A4-479A-80DF-B8082313C027}" type="pres">
      <dgm:prSet presAssocID="{1403EAF5-3154-4137-8E55-97FB1C7A6A7E}" presName="composite" presStyleCnt="0"/>
      <dgm:spPr/>
    </dgm:pt>
    <dgm:pt modelId="{1A3507DE-9C97-4ECF-8879-FDDEA3F2821D}" type="pres">
      <dgm:prSet presAssocID="{1403EAF5-3154-4137-8E55-97FB1C7A6A7E}" presName="parTx" presStyleLbl="alignNode1" presStyleIdx="2" presStyleCnt="4">
        <dgm:presLayoutVars>
          <dgm:chMax val="0"/>
          <dgm:chPref val="0"/>
          <dgm:bulletEnabled val="1"/>
        </dgm:presLayoutVars>
      </dgm:prSet>
      <dgm:spPr/>
    </dgm:pt>
    <dgm:pt modelId="{6D9C9B9E-AFBD-451D-9279-B1DCE1D03016}" type="pres">
      <dgm:prSet presAssocID="{1403EAF5-3154-4137-8E55-97FB1C7A6A7E}" presName="desTx" presStyleLbl="alignAccFollowNode1" presStyleIdx="2" presStyleCnt="4">
        <dgm:presLayoutVars>
          <dgm:bulletEnabled val="1"/>
        </dgm:presLayoutVars>
      </dgm:prSet>
      <dgm:spPr/>
    </dgm:pt>
    <dgm:pt modelId="{AAF941BB-75E4-44AB-9B25-F1051A2D9546}" type="pres">
      <dgm:prSet presAssocID="{6C2890D6-097B-4312-9351-80D5B8EAB511}" presName="space" presStyleCnt="0"/>
      <dgm:spPr/>
    </dgm:pt>
    <dgm:pt modelId="{13A92601-A095-488E-A2D2-E94201007C27}" type="pres">
      <dgm:prSet presAssocID="{2D17BF47-7708-4DDC-9682-32888E2152B8}" presName="composite" presStyleCnt="0"/>
      <dgm:spPr/>
    </dgm:pt>
    <dgm:pt modelId="{533867CE-7A05-406F-87E8-5345813DC3D9}" type="pres">
      <dgm:prSet presAssocID="{2D17BF47-7708-4DDC-9682-32888E2152B8}" presName="parTx" presStyleLbl="alignNode1" presStyleIdx="3" presStyleCnt="4">
        <dgm:presLayoutVars>
          <dgm:chMax val="0"/>
          <dgm:chPref val="0"/>
          <dgm:bulletEnabled val="1"/>
        </dgm:presLayoutVars>
      </dgm:prSet>
      <dgm:spPr/>
    </dgm:pt>
    <dgm:pt modelId="{921C6865-DBB0-4656-991B-0F1BA82CE47A}" type="pres">
      <dgm:prSet presAssocID="{2D17BF47-7708-4DDC-9682-32888E2152B8}" presName="desTx" presStyleLbl="alignAccFollowNode1" presStyleIdx="3" presStyleCnt="4">
        <dgm:presLayoutVars>
          <dgm:bulletEnabled val="1"/>
        </dgm:presLayoutVars>
      </dgm:prSet>
      <dgm:spPr/>
    </dgm:pt>
  </dgm:ptLst>
  <dgm:cxnLst>
    <dgm:cxn modelId="{73133001-96EE-4BCE-B6A5-9389338D4B85}" srcId="{E1FC7810-0870-449B-B768-213AF43BBDAB}" destId="{5BBAF7A5-6AE2-4AE5-BD5B-4356CE825A28}" srcOrd="2" destOrd="0" parTransId="{3BDFFD82-2ABD-4337-B5A8-7DA34B17B7BD}" sibTransId="{5446C298-B951-403C-9515-C94AB3556750}"/>
    <dgm:cxn modelId="{F7A57902-95F1-4EE7-836D-CC0FA8A26E64}" type="presOf" srcId="{E1FC7810-0870-449B-B768-213AF43BBDAB}" destId="{415D6345-F754-42D6-930B-9B35A766581F}" srcOrd="0" destOrd="0" presId="urn:microsoft.com/office/officeart/2005/8/layout/hList1"/>
    <dgm:cxn modelId="{256B6C04-4475-4440-92F8-C27463FBB83B}" type="presOf" srcId="{F874E6C5-E429-4E90-BA28-B90EBF0238ED}" destId="{F800F1BB-E0FE-4BE0-837F-23691BCA0460}" srcOrd="0" destOrd="4" presId="urn:microsoft.com/office/officeart/2005/8/layout/hList1"/>
    <dgm:cxn modelId="{67C0BC08-677A-42FD-8FE2-D670F0CCF396}" type="presOf" srcId="{8B50403B-7810-429A-99EF-7BE889E86F20}" destId="{7A91F48B-3EFC-4A11-9FD7-9423B3E666FD}" srcOrd="0" destOrd="6" presId="urn:microsoft.com/office/officeart/2005/8/layout/hList1"/>
    <dgm:cxn modelId="{7C90070A-5DA6-4EEC-89A5-7D9BAF8E75DE}" type="presOf" srcId="{A3506E43-6985-4E39-A937-46F77A24C30F}" destId="{7A91F48B-3EFC-4A11-9FD7-9423B3E666FD}" srcOrd="0" destOrd="5" presId="urn:microsoft.com/office/officeart/2005/8/layout/hList1"/>
    <dgm:cxn modelId="{BEEF080D-5295-44A8-ABCC-1E6B84BFBBF5}" type="presOf" srcId="{9256DC4B-92D9-4945-9B45-A90F6F2A21A3}" destId="{921C6865-DBB0-4656-991B-0F1BA82CE47A}" srcOrd="0" destOrd="3" presId="urn:microsoft.com/office/officeart/2005/8/layout/hList1"/>
    <dgm:cxn modelId="{BCF46E15-DD53-4197-A57B-C829EF3BFCAF}" type="presOf" srcId="{06FD1D8A-9EBA-4EA2-9AD7-D4D871581936}" destId="{3CA0D73F-E0B5-435C-815F-6A0BDA2F91E0}" srcOrd="0" destOrd="0" presId="urn:microsoft.com/office/officeart/2005/8/layout/hList1"/>
    <dgm:cxn modelId="{C859421D-FD9A-4B70-8959-EB515FD67CA4}" srcId="{E1FC7810-0870-449B-B768-213AF43BBDAB}" destId="{0CE73F01-7C6E-48CD-8561-73B7FAF332DC}" srcOrd="7" destOrd="0" parTransId="{0372CE81-1614-4BE3-A69E-4C5FA5223F7B}" sibTransId="{AECDCEE9-A552-4A1D-A6D3-F6C0D589FC73}"/>
    <dgm:cxn modelId="{9045EA1D-EC51-4AD0-9F32-C8F38E74DCF5}" srcId="{2CFA5340-F7B6-4029-95EF-B9B596289CDF}" destId="{971C656B-F7A2-485E-A072-DD3B977BAF17}" srcOrd="0" destOrd="0" parTransId="{99907A9E-5B84-44E1-8227-32479CE465EE}" sibTransId="{4E212A20-DC76-4580-931E-3B230779705B}"/>
    <dgm:cxn modelId="{09E12A1F-56F6-43AE-905B-DDAB69201653}" type="presOf" srcId="{2D17BF47-7708-4DDC-9682-32888E2152B8}" destId="{533867CE-7A05-406F-87E8-5345813DC3D9}" srcOrd="0" destOrd="0" presId="urn:microsoft.com/office/officeart/2005/8/layout/hList1"/>
    <dgm:cxn modelId="{BB212B21-CD56-4511-B3BD-75D8C670DA90}" type="presOf" srcId="{5682D083-D0FC-4DD9-BCBD-CD4A7BBC8D6F}" destId="{F800F1BB-E0FE-4BE0-837F-23691BCA0460}" srcOrd="0" destOrd="1" presId="urn:microsoft.com/office/officeart/2005/8/layout/hList1"/>
    <dgm:cxn modelId="{A7CAC321-4EF2-4490-B7A2-B4AD824CFA70}" type="presOf" srcId="{85011BE3-4AA0-4BF1-8B98-859BD29A6345}" destId="{921C6865-DBB0-4656-991B-0F1BA82CE47A}" srcOrd="0" destOrd="0" presId="urn:microsoft.com/office/officeart/2005/8/layout/hList1"/>
    <dgm:cxn modelId="{EB459C26-AFD7-4E66-9045-49E08317F55B}" srcId="{E1FC7810-0870-449B-B768-213AF43BBDAB}" destId="{B67784E4-229D-42C1-A4DB-05ADC30A2C2E}" srcOrd="1" destOrd="0" parTransId="{362706B4-DA85-4CF9-8390-A4C1575C7AE0}" sibTransId="{5D54961B-77CF-4997-91B5-C80C9717ECEC}"/>
    <dgm:cxn modelId="{84BCF827-84FB-4110-9E38-9379074EF772}" srcId="{BA9B1CE2-9AEB-4B13-ABA7-356800A20264}" destId="{06FD1D8A-9EBA-4EA2-9AD7-D4D871581936}" srcOrd="1" destOrd="0" parTransId="{DF3DEE7C-1996-4A7C-947A-0471FE9AAFC6}" sibTransId="{A78E9A36-FDD5-42F7-8A73-F1B5730AC45D}"/>
    <dgm:cxn modelId="{8CD42A32-AFF3-4269-860C-615B18B2EB1B}" type="presOf" srcId="{997BDF7D-0ECA-4E10-B3C5-C711C5A257CB}" destId="{7A91F48B-3EFC-4A11-9FD7-9423B3E666FD}" srcOrd="0" destOrd="7" presId="urn:microsoft.com/office/officeart/2005/8/layout/hList1"/>
    <dgm:cxn modelId="{AA80283E-4925-4C2B-A9E2-FE74B9BB96C9}" srcId="{1403EAF5-3154-4137-8E55-97FB1C7A6A7E}" destId="{4E7EDD8D-DE6E-4D5D-B1D8-65B8C3601A71}" srcOrd="0" destOrd="0" parTransId="{EE862433-EBD6-4077-BE56-E0FFA08B3459}" sibTransId="{96F8BDAE-1BDA-4ADA-A42C-EA8993D9958F}"/>
    <dgm:cxn modelId="{74971866-689B-4BE1-97B5-DEF6EE010736}" type="presOf" srcId="{07EAD292-135D-427B-A6A7-B3E7F17B6667}" destId="{F800F1BB-E0FE-4BE0-837F-23691BCA0460}" srcOrd="0" destOrd="2" presId="urn:microsoft.com/office/officeart/2005/8/layout/hList1"/>
    <dgm:cxn modelId="{4AE93648-ACF2-42D2-B8C2-AF4CFD4F9FDB}" type="presOf" srcId="{971C656B-F7A2-485E-A072-DD3B977BAF17}" destId="{7A91F48B-3EFC-4A11-9FD7-9423B3E666FD}" srcOrd="0" destOrd="1" presId="urn:microsoft.com/office/officeart/2005/8/layout/hList1"/>
    <dgm:cxn modelId="{7C34636C-DFA0-40CC-8503-219226C0519C}" srcId="{E1FC7810-0870-449B-B768-213AF43BBDAB}" destId="{F39284B5-1B47-4812-A847-731DD42BD093}" srcOrd="3" destOrd="0" parTransId="{C2C1A913-0A15-4A6C-A871-0E3741D65BA8}" sibTransId="{621E008E-A667-41F8-ACE4-F4482B8640BE}"/>
    <dgm:cxn modelId="{6A408A4D-0CCF-4D64-9257-ED270E9118DF}" type="presOf" srcId="{0FDB68A4-C580-4107-9AE4-440672340A9B}" destId="{6D9C9B9E-AFBD-451D-9279-B1DCE1D03016}" srcOrd="0" destOrd="1" presId="urn:microsoft.com/office/officeart/2005/8/layout/hList1"/>
    <dgm:cxn modelId="{08101452-C80C-4556-99AD-F9291BA13A00}" srcId="{06FD1D8A-9EBA-4EA2-9AD7-D4D871581936}" destId="{917C00A0-3C59-4E47-85DA-A561719087D6}" srcOrd="3" destOrd="0" parTransId="{9C14ECB0-4A78-4BC9-90A2-9618D0693A5B}" sibTransId="{82774189-FF7E-4A96-A5A1-32466274C6D5}"/>
    <dgm:cxn modelId="{1877C454-8A27-4FC6-B95A-C8E490307643}" type="presOf" srcId="{4E7EDD8D-DE6E-4D5D-B1D8-65B8C3601A71}" destId="{6D9C9B9E-AFBD-451D-9279-B1DCE1D03016}" srcOrd="0" destOrd="0" presId="urn:microsoft.com/office/officeart/2005/8/layout/hList1"/>
    <dgm:cxn modelId="{C63E8056-216A-40F3-AA43-8BD4876FD2D5}" type="presOf" srcId="{99524069-5728-4106-A47E-9EBE64B8E743}" destId="{6D9C9B9E-AFBD-451D-9279-B1DCE1D03016}" srcOrd="0" destOrd="2" presId="urn:microsoft.com/office/officeart/2005/8/layout/hList1"/>
    <dgm:cxn modelId="{09375977-BA35-440C-9E73-B4C7D4225158}" type="presOf" srcId="{B67784E4-229D-42C1-A4DB-05ADC30A2C2E}" destId="{7A91F48B-3EFC-4A11-9FD7-9423B3E666FD}" srcOrd="0" destOrd="2" presId="urn:microsoft.com/office/officeart/2005/8/layout/hList1"/>
    <dgm:cxn modelId="{6140FB77-1F65-4261-A9BB-4999DC106DCE}" type="presOf" srcId="{917C00A0-3C59-4E47-85DA-A561719087D6}" destId="{F800F1BB-E0FE-4BE0-837F-23691BCA0460}" srcOrd="0" destOrd="3" presId="urn:microsoft.com/office/officeart/2005/8/layout/hList1"/>
    <dgm:cxn modelId="{61376178-4E26-4BC3-BB27-7AC442E1B73E}" srcId="{06FD1D8A-9EBA-4EA2-9AD7-D4D871581936}" destId="{5682D083-D0FC-4DD9-BCBD-CD4A7BBC8D6F}" srcOrd="1" destOrd="0" parTransId="{0DAE873E-E3B6-4614-AB55-351AF462F2EC}" sibTransId="{6AFB617B-A67B-4919-BD16-6E1FC775E9E1}"/>
    <dgm:cxn modelId="{0FC0D37D-7983-4FA9-833A-22BF2A2DFA2C}" srcId="{06FD1D8A-9EBA-4EA2-9AD7-D4D871581936}" destId="{F874E6C5-E429-4E90-BA28-B90EBF0238ED}" srcOrd="4" destOrd="0" parTransId="{5C4BC9E8-E029-4A9D-8044-5315161F9525}" sibTransId="{015D886E-B4F1-4BC0-A069-CC601D33CEA3}"/>
    <dgm:cxn modelId="{152F798B-1684-4FCD-8B49-C334511C854E}" srcId="{2D17BF47-7708-4DDC-9682-32888E2152B8}" destId="{416E975F-30FE-4EC9-AD95-1C774CEA7D8C}" srcOrd="2" destOrd="0" parTransId="{792BE4AB-E595-4036-8BE0-AEE09144F0DE}" sibTransId="{03B20A86-E1B5-40DC-A3E3-B2EC2AEB9FDB}"/>
    <dgm:cxn modelId="{3304CB93-856B-41A0-ABEA-5B5F1D3FA9CF}" srcId="{E1FC7810-0870-449B-B768-213AF43BBDAB}" destId="{2CFA5340-F7B6-4029-95EF-B9B596289CDF}" srcOrd="0" destOrd="0" parTransId="{81D6E870-DF37-4588-B369-0FF0D222AA44}" sibTransId="{15C7066D-09ED-47EF-B09E-58C0110AE010}"/>
    <dgm:cxn modelId="{A0462197-005F-4B3E-86E2-D177533C12D8}" srcId="{E1FC7810-0870-449B-B768-213AF43BBDAB}" destId="{8B50403B-7810-429A-99EF-7BE889E86F20}" srcOrd="5" destOrd="0" parTransId="{B4142BC7-660B-461B-9AF8-41BEEE9151EA}" sibTransId="{45DC0305-D239-4269-B446-E32E8727179C}"/>
    <dgm:cxn modelId="{713D9A9C-041B-4AA0-A114-440E05E23296}" srcId="{2D17BF47-7708-4DDC-9682-32888E2152B8}" destId="{85011BE3-4AA0-4BF1-8B98-859BD29A6345}" srcOrd="0" destOrd="0" parTransId="{E77DD98A-16E2-4764-9DD4-87D29B2B6E0B}" sibTransId="{B1F6DFDE-9B38-4DE7-8C35-697178E0140A}"/>
    <dgm:cxn modelId="{A7F5B19F-480B-4BE5-9D50-ECD508B14019}" srcId="{1403EAF5-3154-4137-8E55-97FB1C7A6A7E}" destId="{99524069-5728-4106-A47E-9EBE64B8E743}" srcOrd="2" destOrd="0" parTransId="{3CF27845-49F4-4F70-BBF7-6EF400BB4C85}" sibTransId="{AE1425C0-4A86-4552-B7BC-807F6AC6D95E}"/>
    <dgm:cxn modelId="{E0FF68A3-16F3-41F4-9E3E-1145FEFAFE93}" type="presOf" srcId="{12423EEA-6133-4CBA-8246-F7E0237D7413}" destId="{921C6865-DBB0-4656-991B-0F1BA82CE47A}" srcOrd="0" destOrd="4" presId="urn:microsoft.com/office/officeart/2005/8/layout/hList1"/>
    <dgm:cxn modelId="{693E89B4-2610-476F-99EC-BCDCF843EF38}" type="presOf" srcId="{BA9B1CE2-9AEB-4B13-ABA7-356800A20264}" destId="{7795CD03-08F1-49D7-902E-7129F19F511B}" srcOrd="0" destOrd="0" presId="urn:microsoft.com/office/officeart/2005/8/layout/hList1"/>
    <dgm:cxn modelId="{FF01B6B8-E4E5-4C58-8438-A6219A2EE1F4}" srcId="{E1FC7810-0870-449B-B768-213AF43BBDAB}" destId="{A3506E43-6985-4E39-A937-46F77A24C30F}" srcOrd="4" destOrd="0" parTransId="{8FFFBB2E-74B8-45E4-8877-17DB15743553}" sibTransId="{0CF26BBC-C669-449E-B82C-18D760DCE1E7}"/>
    <dgm:cxn modelId="{95862BBD-F482-43B6-8188-FDE3B039D6F1}" type="presOf" srcId="{5BBAF7A5-6AE2-4AE5-BD5B-4356CE825A28}" destId="{7A91F48B-3EFC-4A11-9FD7-9423B3E666FD}" srcOrd="0" destOrd="3" presId="urn:microsoft.com/office/officeart/2005/8/layout/hList1"/>
    <dgm:cxn modelId="{523882C4-BC4B-42E1-A983-3BE8A50E98C0}" type="presOf" srcId="{2CFA5340-F7B6-4029-95EF-B9B596289CDF}" destId="{7A91F48B-3EFC-4A11-9FD7-9423B3E666FD}" srcOrd="0" destOrd="0" presId="urn:microsoft.com/office/officeart/2005/8/layout/hList1"/>
    <dgm:cxn modelId="{ACEC78C8-91DC-4A07-9B62-33704D358836}" srcId="{2D17BF47-7708-4DDC-9682-32888E2152B8}" destId="{9256DC4B-92D9-4945-9B45-A90F6F2A21A3}" srcOrd="3" destOrd="0" parTransId="{96A7F12C-8E28-46C0-A7B9-58E92DC67B84}" sibTransId="{10100DE4-CC6D-4E73-A2FF-962955CD3CBF}"/>
    <dgm:cxn modelId="{022654CA-3CFA-4DFE-92C0-D549C3ABF97F}" type="presOf" srcId="{1403EAF5-3154-4137-8E55-97FB1C7A6A7E}" destId="{1A3507DE-9C97-4ECF-8879-FDDEA3F2821D}" srcOrd="0" destOrd="0" presId="urn:microsoft.com/office/officeart/2005/8/layout/hList1"/>
    <dgm:cxn modelId="{BE5C91CC-1B08-4C61-BBE0-F94917F9D570}" srcId="{E1FC7810-0870-449B-B768-213AF43BBDAB}" destId="{997BDF7D-0ECA-4E10-B3C5-C711C5A257CB}" srcOrd="6" destOrd="0" parTransId="{DD60D840-A8D7-4C2A-A6C3-05FFF8820108}" sibTransId="{FFDBE85D-A1A7-424F-8741-AE9033EDBDC3}"/>
    <dgm:cxn modelId="{235929CE-14D0-4F5D-ADF9-A87BE30389D3}" type="presOf" srcId="{9664FF53-25AD-4AF1-84E3-0E793B01A1EF}" destId="{921C6865-DBB0-4656-991B-0F1BA82CE47A}" srcOrd="0" destOrd="1" presId="urn:microsoft.com/office/officeart/2005/8/layout/hList1"/>
    <dgm:cxn modelId="{7943C8CF-3125-4B70-AD55-C3CC43D361FD}" srcId="{2D17BF47-7708-4DDC-9682-32888E2152B8}" destId="{9664FF53-25AD-4AF1-84E3-0E793B01A1EF}" srcOrd="1" destOrd="0" parTransId="{E7A954E8-3D6E-4770-9383-598851E3A368}" sibTransId="{5EF0CCFE-3878-4A37-8608-EBBCF8252BF9}"/>
    <dgm:cxn modelId="{8BA6E9CF-6D6C-4B91-8F11-1A8F0D375FFB}" srcId="{BA9B1CE2-9AEB-4B13-ABA7-356800A20264}" destId="{2D17BF47-7708-4DDC-9682-32888E2152B8}" srcOrd="3" destOrd="0" parTransId="{2C699579-61DE-44AB-A75D-CC71F271E783}" sibTransId="{F8225C29-117A-4B5C-A0D2-EF1B45F9E08E}"/>
    <dgm:cxn modelId="{D2167FD3-AE84-4F09-AA28-4DF92DD45312}" srcId="{1403EAF5-3154-4137-8E55-97FB1C7A6A7E}" destId="{0FDB68A4-C580-4107-9AE4-440672340A9B}" srcOrd="1" destOrd="0" parTransId="{598940F4-B6FF-426B-B8A3-2C78CD7C135C}" sibTransId="{26F2B3DA-733B-41E5-9E03-F0E03C38F3BF}"/>
    <dgm:cxn modelId="{6A926BD4-74AA-4A01-8F03-6505C87D734A}" type="presOf" srcId="{F39284B5-1B47-4812-A847-731DD42BD093}" destId="{7A91F48B-3EFC-4A11-9FD7-9423B3E666FD}" srcOrd="0" destOrd="4" presId="urn:microsoft.com/office/officeart/2005/8/layout/hList1"/>
    <dgm:cxn modelId="{A87832D8-83FA-40A9-B208-CA693EF93E4B}" srcId="{2D17BF47-7708-4DDC-9682-32888E2152B8}" destId="{12423EEA-6133-4CBA-8246-F7E0237D7413}" srcOrd="4" destOrd="0" parTransId="{CB7EFDD5-16E3-40AD-9755-03D20931335A}" sibTransId="{66363D20-7BFC-4010-82F5-EB7260BD556C}"/>
    <dgm:cxn modelId="{52FC60D9-044A-4E8C-8D8C-C8DBDF826888}" srcId="{BA9B1CE2-9AEB-4B13-ABA7-356800A20264}" destId="{1403EAF5-3154-4137-8E55-97FB1C7A6A7E}" srcOrd="2" destOrd="0" parTransId="{D3131D46-59D4-4BDF-B024-5D401276A237}" sibTransId="{6C2890D6-097B-4312-9351-80D5B8EAB511}"/>
    <dgm:cxn modelId="{AAE5FCDE-DCF4-4793-8ABA-DED9A41D9B5A}" type="presOf" srcId="{939F63C0-99B0-421F-94DC-573D15601188}" destId="{F800F1BB-E0FE-4BE0-837F-23691BCA0460}" srcOrd="0" destOrd="0" presId="urn:microsoft.com/office/officeart/2005/8/layout/hList1"/>
    <dgm:cxn modelId="{103F45E3-3DE2-4A51-AC0B-493166D451A1}" srcId="{06FD1D8A-9EBA-4EA2-9AD7-D4D871581936}" destId="{07EAD292-135D-427B-A6A7-B3E7F17B6667}" srcOrd="2" destOrd="0" parTransId="{1D6B0AB5-DC0F-4400-A741-B284098314D8}" sibTransId="{FD02EDC4-D0BE-464F-BC52-6D044A7793B9}"/>
    <dgm:cxn modelId="{E84943EA-7224-4E08-B182-60BCF09815E5}" type="presOf" srcId="{0CE73F01-7C6E-48CD-8561-73B7FAF332DC}" destId="{7A91F48B-3EFC-4A11-9FD7-9423B3E666FD}" srcOrd="0" destOrd="8" presId="urn:microsoft.com/office/officeart/2005/8/layout/hList1"/>
    <dgm:cxn modelId="{A096B8EA-648F-4F42-A750-D0E139442F13}" type="presOf" srcId="{416E975F-30FE-4EC9-AD95-1C774CEA7D8C}" destId="{921C6865-DBB0-4656-991B-0F1BA82CE47A}" srcOrd="0" destOrd="2" presId="urn:microsoft.com/office/officeart/2005/8/layout/hList1"/>
    <dgm:cxn modelId="{460617F1-D4D4-4141-A0AE-E079FFFE1E3A}" srcId="{BA9B1CE2-9AEB-4B13-ABA7-356800A20264}" destId="{E1FC7810-0870-449B-B768-213AF43BBDAB}" srcOrd="0" destOrd="0" parTransId="{0C85A010-EBA9-4BBA-A2B9-3E1B9E01B732}" sibTransId="{1B9B937F-9D86-407B-B39F-17FC8F6CD4F2}"/>
    <dgm:cxn modelId="{432AEFFC-D9C9-454A-93F2-38B5DF0F12DA}" srcId="{06FD1D8A-9EBA-4EA2-9AD7-D4D871581936}" destId="{939F63C0-99B0-421F-94DC-573D15601188}" srcOrd="0" destOrd="0" parTransId="{D331EBE3-18F4-4C96-9ACE-DE5645D963DB}" sibTransId="{EF9B7B31-BBFA-4DA3-9D77-7B4261988FBF}"/>
    <dgm:cxn modelId="{60FFBA6B-8393-4C39-88AF-5B57C9A297BF}" type="presParOf" srcId="{7795CD03-08F1-49D7-902E-7129F19F511B}" destId="{814653D3-F29B-487B-88BA-60A6D7D4D38F}" srcOrd="0" destOrd="0" presId="urn:microsoft.com/office/officeart/2005/8/layout/hList1"/>
    <dgm:cxn modelId="{619EF9A3-7AE1-47C6-9967-AB28E0BF96A8}" type="presParOf" srcId="{814653D3-F29B-487B-88BA-60A6D7D4D38F}" destId="{415D6345-F754-42D6-930B-9B35A766581F}" srcOrd="0" destOrd="0" presId="urn:microsoft.com/office/officeart/2005/8/layout/hList1"/>
    <dgm:cxn modelId="{48EFE342-3F05-4ED8-85DF-D5B1A86C1EEB}" type="presParOf" srcId="{814653D3-F29B-487B-88BA-60A6D7D4D38F}" destId="{7A91F48B-3EFC-4A11-9FD7-9423B3E666FD}" srcOrd="1" destOrd="0" presId="urn:microsoft.com/office/officeart/2005/8/layout/hList1"/>
    <dgm:cxn modelId="{8AF93784-2B9E-4EF5-9513-1DD71D8E53A4}" type="presParOf" srcId="{7795CD03-08F1-49D7-902E-7129F19F511B}" destId="{3F122B38-48B7-4EF9-BAAA-E1BB3BE1A6E6}" srcOrd="1" destOrd="0" presId="urn:microsoft.com/office/officeart/2005/8/layout/hList1"/>
    <dgm:cxn modelId="{3648FD25-6FF4-405F-A444-CE44082623F4}" type="presParOf" srcId="{7795CD03-08F1-49D7-902E-7129F19F511B}" destId="{BFF7187B-FAE0-444F-AC15-7EA6CDE0128B}" srcOrd="2" destOrd="0" presId="urn:microsoft.com/office/officeart/2005/8/layout/hList1"/>
    <dgm:cxn modelId="{4E5AB1D5-7325-46A4-9D06-2E0CA16E2FFF}" type="presParOf" srcId="{BFF7187B-FAE0-444F-AC15-7EA6CDE0128B}" destId="{3CA0D73F-E0B5-435C-815F-6A0BDA2F91E0}" srcOrd="0" destOrd="0" presId="urn:microsoft.com/office/officeart/2005/8/layout/hList1"/>
    <dgm:cxn modelId="{56E1C697-2F47-4389-B969-4D9091F25329}" type="presParOf" srcId="{BFF7187B-FAE0-444F-AC15-7EA6CDE0128B}" destId="{F800F1BB-E0FE-4BE0-837F-23691BCA0460}" srcOrd="1" destOrd="0" presId="urn:microsoft.com/office/officeart/2005/8/layout/hList1"/>
    <dgm:cxn modelId="{CCAD86FE-70C3-4316-A52B-45D375FE105F}" type="presParOf" srcId="{7795CD03-08F1-49D7-902E-7129F19F511B}" destId="{4C00D8BC-E955-4156-B662-45DCE62CC012}" srcOrd="3" destOrd="0" presId="urn:microsoft.com/office/officeart/2005/8/layout/hList1"/>
    <dgm:cxn modelId="{09CA0ACE-3B46-4053-AAF5-EC80A40993A8}" type="presParOf" srcId="{7795CD03-08F1-49D7-902E-7129F19F511B}" destId="{6260D721-05A4-479A-80DF-B8082313C027}" srcOrd="4" destOrd="0" presId="urn:microsoft.com/office/officeart/2005/8/layout/hList1"/>
    <dgm:cxn modelId="{64BA7933-5363-457A-BD52-141ADEB3D7D6}" type="presParOf" srcId="{6260D721-05A4-479A-80DF-B8082313C027}" destId="{1A3507DE-9C97-4ECF-8879-FDDEA3F2821D}" srcOrd="0" destOrd="0" presId="urn:microsoft.com/office/officeart/2005/8/layout/hList1"/>
    <dgm:cxn modelId="{6D63766B-F6B4-474A-A33E-263C93D10CC2}" type="presParOf" srcId="{6260D721-05A4-479A-80DF-B8082313C027}" destId="{6D9C9B9E-AFBD-451D-9279-B1DCE1D03016}" srcOrd="1" destOrd="0" presId="urn:microsoft.com/office/officeart/2005/8/layout/hList1"/>
    <dgm:cxn modelId="{CDC7DF9F-5DDE-4248-9EF9-331BC4E12DE4}" type="presParOf" srcId="{7795CD03-08F1-49D7-902E-7129F19F511B}" destId="{AAF941BB-75E4-44AB-9B25-F1051A2D9546}" srcOrd="5" destOrd="0" presId="urn:microsoft.com/office/officeart/2005/8/layout/hList1"/>
    <dgm:cxn modelId="{DB1494C1-364B-4D46-9FC8-81BA96BF58C7}" type="presParOf" srcId="{7795CD03-08F1-49D7-902E-7129F19F511B}" destId="{13A92601-A095-488E-A2D2-E94201007C27}" srcOrd="6" destOrd="0" presId="urn:microsoft.com/office/officeart/2005/8/layout/hList1"/>
    <dgm:cxn modelId="{AA717EAC-A9E0-481C-8BDF-294E8DBAD066}" type="presParOf" srcId="{13A92601-A095-488E-A2D2-E94201007C27}" destId="{533867CE-7A05-406F-87E8-5345813DC3D9}" srcOrd="0" destOrd="0" presId="urn:microsoft.com/office/officeart/2005/8/layout/hList1"/>
    <dgm:cxn modelId="{33E45D39-B1AC-4795-A8A7-8CA7029FFAC1}" type="presParOf" srcId="{13A92601-A095-488E-A2D2-E94201007C27}" destId="{921C6865-DBB0-4656-991B-0F1BA82CE47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D902792-A00F-4AD0-A14F-4354DF624E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38D9992-BC01-4BB9-9DE2-A19FC5E56E01}">
      <dgm:prSet/>
      <dgm:spPr/>
      <dgm:t>
        <a:bodyPr/>
        <a:lstStyle/>
        <a:p>
          <a:r>
            <a:rPr lang="en-US" b="1"/>
            <a:t>Diverse energy landscapes across the EU</a:t>
          </a:r>
          <a:r>
            <a:rPr lang="en-US"/>
            <a:t>:</a:t>
          </a:r>
        </a:p>
      </dgm:t>
    </dgm:pt>
    <dgm:pt modelId="{DC0E35AF-9098-4C93-AF4D-07341357A234}" type="parTrans" cxnId="{43F99674-3652-4772-A12D-C3F6581603AD}">
      <dgm:prSet/>
      <dgm:spPr/>
      <dgm:t>
        <a:bodyPr/>
        <a:lstStyle/>
        <a:p>
          <a:endParaRPr lang="en-US"/>
        </a:p>
      </dgm:t>
    </dgm:pt>
    <dgm:pt modelId="{18FA2C26-2E74-48FD-BED9-AA77D35FD1E6}" type="sibTrans" cxnId="{43F99674-3652-4772-A12D-C3F6581603AD}">
      <dgm:prSet/>
      <dgm:spPr/>
      <dgm:t>
        <a:bodyPr/>
        <a:lstStyle/>
        <a:p>
          <a:endParaRPr lang="en-US"/>
        </a:p>
      </dgm:t>
    </dgm:pt>
    <dgm:pt modelId="{0DDE5E05-FFDF-401D-8490-14EBC3B8B5A2}">
      <dgm:prSet/>
      <dgm:spPr/>
      <dgm:t>
        <a:bodyPr/>
        <a:lstStyle/>
        <a:p>
          <a:r>
            <a:rPr lang="en-US"/>
            <a:t>Member states have </a:t>
          </a:r>
          <a:r>
            <a:rPr lang="en-US" b="1"/>
            <a:t>different starting points</a:t>
          </a:r>
          <a:r>
            <a:rPr lang="en-US"/>
            <a:t> and resources for decarbonization. For instance: </a:t>
          </a:r>
        </a:p>
      </dgm:t>
    </dgm:pt>
    <dgm:pt modelId="{02E19EDF-DD38-4BD1-8B07-31CFE86FFBAD}" type="parTrans" cxnId="{F9691EA2-E2EA-4582-A9E8-25E690792F33}">
      <dgm:prSet/>
      <dgm:spPr/>
      <dgm:t>
        <a:bodyPr/>
        <a:lstStyle/>
        <a:p>
          <a:endParaRPr lang="en-US"/>
        </a:p>
      </dgm:t>
    </dgm:pt>
    <dgm:pt modelId="{27689872-E1B6-459D-98C4-9DDCD6BA5860}" type="sibTrans" cxnId="{F9691EA2-E2EA-4582-A9E8-25E690792F33}">
      <dgm:prSet/>
      <dgm:spPr/>
      <dgm:t>
        <a:bodyPr/>
        <a:lstStyle/>
        <a:p>
          <a:endParaRPr lang="en-US"/>
        </a:p>
      </dgm:t>
    </dgm:pt>
    <dgm:pt modelId="{21A84217-875A-4C98-AA8B-0AC467687EDE}">
      <dgm:prSet/>
      <dgm:spPr/>
      <dgm:t>
        <a:bodyPr/>
        <a:lstStyle/>
        <a:p>
          <a:r>
            <a:rPr lang="en-US" b="1"/>
            <a:t>France</a:t>
          </a:r>
          <a:r>
            <a:rPr lang="en-US"/>
            <a:t> relies heavily on nuclear energy.</a:t>
          </a:r>
        </a:p>
      </dgm:t>
    </dgm:pt>
    <dgm:pt modelId="{050105D5-16FE-47F3-B9A6-A5D0F585939A}" type="parTrans" cxnId="{2E660AED-21E4-468E-9F52-9BFC04F8CAAD}">
      <dgm:prSet/>
      <dgm:spPr/>
      <dgm:t>
        <a:bodyPr/>
        <a:lstStyle/>
        <a:p>
          <a:endParaRPr lang="en-US"/>
        </a:p>
      </dgm:t>
    </dgm:pt>
    <dgm:pt modelId="{B650702F-0221-4B13-85C7-C0B627E96035}" type="sibTrans" cxnId="{2E660AED-21E4-468E-9F52-9BFC04F8CAAD}">
      <dgm:prSet/>
      <dgm:spPr/>
      <dgm:t>
        <a:bodyPr/>
        <a:lstStyle/>
        <a:p>
          <a:endParaRPr lang="en-US"/>
        </a:p>
      </dgm:t>
    </dgm:pt>
    <dgm:pt modelId="{51EBD9EB-F2EB-4CF1-B078-3C11AD01767A}">
      <dgm:prSet/>
      <dgm:spPr/>
      <dgm:t>
        <a:bodyPr/>
        <a:lstStyle/>
        <a:p>
          <a:r>
            <a:rPr lang="en-US" b="1"/>
            <a:t>Spain</a:t>
          </a:r>
          <a:r>
            <a:rPr lang="en-US"/>
            <a:t> is advancing in solar and wind.</a:t>
          </a:r>
        </a:p>
      </dgm:t>
    </dgm:pt>
    <dgm:pt modelId="{6475F753-FC79-4CC3-8961-AE8488166F98}" type="parTrans" cxnId="{832D4B20-18EE-4B12-A60C-513ED8D0B592}">
      <dgm:prSet/>
      <dgm:spPr/>
      <dgm:t>
        <a:bodyPr/>
        <a:lstStyle/>
        <a:p>
          <a:endParaRPr lang="en-US"/>
        </a:p>
      </dgm:t>
    </dgm:pt>
    <dgm:pt modelId="{3CA4B05D-5B3F-47E0-BE80-C0E9C0686D11}" type="sibTrans" cxnId="{832D4B20-18EE-4B12-A60C-513ED8D0B592}">
      <dgm:prSet/>
      <dgm:spPr/>
      <dgm:t>
        <a:bodyPr/>
        <a:lstStyle/>
        <a:p>
          <a:endParaRPr lang="en-US"/>
        </a:p>
      </dgm:t>
    </dgm:pt>
    <dgm:pt modelId="{85C9D682-31CF-4121-8A31-BD5DCA5979FE}">
      <dgm:prSet/>
      <dgm:spPr/>
      <dgm:t>
        <a:bodyPr/>
        <a:lstStyle/>
        <a:p>
          <a:r>
            <a:rPr lang="en-US" b="1"/>
            <a:t>Poland</a:t>
          </a:r>
          <a:r>
            <a:rPr lang="en-US"/>
            <a:t> is still transitioning from coal.</a:t>
          </a:r>
        </a:p>
      </dgm:t>
    </dgm:pt>
    <dgm:pt modelId="{1E4BDAD4-AFCF-4EF8-88A3-3FB4F5D3AD90}" type="parTrans" cxnId="{75359A5B-1CD2-4ECF-9014-CAF721E0FC40}">
      <dgm:prSet/>
      <dgm:spPr/>
      <dgm:t>
        <a:bodyPr/>
        <a:lstStyle/>
        <a:p>
          <a:endParaRPr lang="en-US"/>
        </a:p>
      </dgm:t>
    </dgm:pt>
    <dgm:pt modelId="{A4A4A766-292A-4E2B-AA6E-613B85A0CDAD}" type="sibTrans" cxnId="{75359A5B-1CD2-4ECF-9014-CAF721E0FC40}">
      <dgm:prSet/>
      <dgm:spPr/>
      <dgm:t>
        <a:bodyPr/>
        <a:lstStyle/>
        <a:p>
          <a:endParaRPr lang="en-US"/>
        </a:p>
      </dgm:t>
    </dgm:pt>
    <dgm:pt modelId="{19FD3463-7F8F-432F-8603-251DB9A16040}">
      <dgm:prSet/>
      <dgm:spPr/>
      <dgm:t>
        <a:bodyPr/>
        <a:lstStyle/>
        <a:p>
          <a:r>
            <a:rPr lang="en-US"/>
            <a:t>A </a:t>
          </a:r>
          <a:r>
            <a:rPr lang="en-US" b="1"/>
            <a:t>non-discriminatory approach</a:t>
          </a:r>
          <a:r>
            <a:rPr lang="en-US"/>
            <a:t>—recognizing </a:t>
          </a:r>
          <a:r>
            <a:rPr lang="en-US" b="1"/>
            <a:t>all low-carbon energy technologies</a:t>
          </a:r>
          <a:r>
            <a:rPr lang="en-US"/>
            <a:t>—ensures that each member state can adopt the energy mix that suits its infrastructure, geography, and economy.</a:t>
          </a:r>
        </a:p>
      </dgm:t>
    </dgm:pt>
    <dgm:pt modelId="{D9E3BD4C-EC00-424A-BE44-FE4E66E2BB1C}" type="parTrans" cxnId="{B87F4AF2-755E-4C6B-BF27-FC5AD3C3D8BB}">
      <dgm:prSet/>
      <dgm:spPr/>
      <dgm:t>
        <a:bodyPr/>
        <a:lstStyle/>
        <a:p>
          <a:endParaRPr lang="en-US"/>
        </a:p>
      </dgm:t>
    </dgm:pt>
    <dgm:pt modelId="{8EDE5899-927F-41A1-900F-A12E9D74D708}" type="sibTrans" cxnId="{B87F4AF2-755E-4C6B-BF27-FC5AD3C3D8BB}">
      <dgm:prSet/>
      <dgm:spPr/>
      <dgm:t>
        <a:bodyPr/>
        <a:lstStyle/>
        <a:p>
          <a:endParaRPr lang="en-US"/>
        </a:p>
      </dgm:t>
    </dgm:pt>
    <dgm:pt modelId="{2C7EFED7-E310-4C3C-9D16-E0C6BEAF893E}">
      <dgm:prSet/>
      <dgm:spPr/>
      <dgm:t>
        <a:bodyPr/>
        <a:lstStyle/>
        <a:p>
          <a:r>
            <a:rPr lang="en-US" b="1"/>
            <a:t>CID as a blueprint for the 2040 Climate Targets</a:t>
          </a:r>
          <a:r>
            <a:rPr lang="en-US"/>
            <a:t>:</a:t>
          </a:r>
        </a:p>
      </dgm:t>
    </dgm:pt>
    <dgm:pt modelId="{6853E99E-C669-4BD7-9C1F-C4BB878074E3}" type="parTrans" cxnId="{4552010E-D645-4B36-A084-E581B327A486}">
      <dgm:prSet/>
      <dgm:spPr/>
      <dgm:t>
        <a:bodyPr/>
        <a:lstStyle/>
        <a:p>
          <a:endParaRPr lang="en-US"/>
        </a:p>
      </dgm:t>
    </dgm:pt>
    <dgm:pt modelId="{0FDEC62B-143A-48DD-9B4B-5808E57EC716}" type="sibTrans" cxnId="{4552010E-D645-4B36-A084-E581B327A486}">
      <dgm:prSet/>
      <dgm:spPr/>
      <dgm:t>
        <a:bodyPr/>
        <a:lstStyle/>
        <a:p>
          <a:endParaRPr lang="en-US"/>
        </a:p>
      </dgm:t>
    </dgm:pt>
    <dgm:pt modelId="{AF62231E-B3CE-4268-9814-D23A1DA058E0}">
      <dgm:prSet/>
      <dgm:spPr/>
      <dgm:t>
        <a:bodyPr/>
        <a:lstStyle/>
        <a:p>
          <a:r>
            <a:rPr lang="en-US"/>
            <a:t>The CID is expected to shape EU industrial and energy policy towards the </a:t>
          </a:r>
          <a:r>
            <a:rPr lang="en-US" b="1"/>
            <a:t>2040 climate targets, which will define the trajectory of </a:t>
          </a:r>
          <a:r>
            <a:rPr lang="en-US" b="1" err="1"/>
            <a:t>decarbonisation</a:t>
          </a:r>
          <a:r>
            <a:rPr lang="en-US" b="1"/>
            <a:t> policies for the next 15 years.</a:t>
          </a:r>
          <a:endParaRPr lang="en-US"/>
        </a:p>
      </dgm:t>
    </dgm:pt>
    <dgm:pt modelId="{BE741C8D-1046-47C0-8B17-4C6D3DBB5DC1}" type="parTrans" cxnId="{E13FA67F-2E9C-4DE8-9F44-53A5B999756C}">
      <dgm:prSet/>
      <dgm:spPr/>
      <dgm:t>
        <a:bodyPr/>
        <a:lstStyle/>
        <a:p>
          <a:endParaRPr lang="en-US"/>
        </a:p>
      </dgm:t>
    </dgm:pt>
    <dgm:pt modelId="{CFC1F619-C2A3-46A3-9FB7-D94A1663D51D}" type="sibTrans" cxnId="{E13FA67F-2E9C-4DE8-9F44-53A5B999756C}">
      <dgm:prSet/>
      <dgm:spPr/>
      <dgm:t>
        <a:bodyPr/>
        <a:lstStyle/>
        <a:p>
          <a:endParaRPr lang="en-US"/>
        </a:p>
      </dgm:t>
    </dgm:pt>
    <dgm:pt modelId="{620B5DE7-8C2C-473C-BFDA-94BC3AF0EC0F}">
      <dgm:prSet/>
      <dgm:spPr/>
      <dgm:t>
        <a:bodyPr/>
        <a:lstStyle/>
        <a:p>
          <a:r>
            <a:rPr lang="en-US"/>
            <a:t>If the CID is </a:t>
          </a:r>
          <a:r>
            <a:rPr lang="en-US" b="1"/>
            <a:t>too prescriptive</a:t>
          </a:r>
          <a:r>
            <a:rPr lang="en-US"/>
            <a:t> or limits support to specific technologies, it risks excluding solutions that may be more effective for certain countries, and slow down the transition for countries that are still developing infrastructure for newer energy sources.</a:t>
          </a:r>
        </a:p>
      </dgm:t>
    </dgm:pt>
    <dgm:pt modelId="{86298758-F76B-4CAC-8286-3E981DC35927}" type="parTrans" cxnId="{0F29C6C5-6704-4273-8C35-13ED6A585DE2}">
      <dgm:prSet/>
      <dgm:spPr/>
      <dgm:t>
        <a:bodyPr/>
        <a:lstStyle/>
        <a:p>
          <a:endParaRPr lang="en-US"/>
        </a:p>
      </dgm:t>
    </dgm:pt>
    <dgm:pt modelId="{2701F8FA-5184-4C2D-B2EF-CFD6525DD042}" type="sibTrans" cxnId="{0F29C6C5-6704-4273-8C35-13ED6A585DE2}">
      <dgm:prSet/>
      <dgm:spPr/>
      <dgm:t>
        <a:bodyPr/>
        <a:lstStyle/>
        <a:p>
          <a:endParaRPr lang="en-US"/>
        </a:p>
      </dgm:t>
    </dgm:pt>
    <dgm:pt modelId="{9EFF8904-84F7-48CF-9ADC-334BC8F818B5}">
      <dgm:prSet/>
      <dgm:spPr/>
      <dgm:t>
        <a:bodyPr/>
        <a:lstStyle/>
        <a:p>
          <a:r>
            <a:rPr lang="en-US" b="1"/>
            <a:t>Why this matters</a:t>
          </a:r>
          <a:r>
            <a:rPr lang="en-US"/>
            <a:t>: Flexibility ensures that </a:t>
          </a:r>
          <a:r>
            <a:rPr lang="en-US" b="1"/>
            <a:t>no country is left behind</a:t>
          </a:r>
          <a:r>
            <a:rPr lang="en-US"/>
            <a:t> and allows for </a:t>
          </a:r>
          <a:r>
            <a:rPr lang="en-US" b="1"/>
            <a:t>tailored decarbonization pathways</a:t>
          </a:r>
          <a:r>
            <a:rPr lang="en-US"/>
            <a:t> that can realistically meet EU-wide goals.</a:t>
          </a:r>
        </a:p>
      </dgm:t>
    </dgm:pt>
    <dgm:pt modelId="{8113AA0D-0989-4C9B-B4ED-A2A569E4A881}" type="parTrans" cxnId="{DFD19229-B631-47E9-B8A4-F45340F5DEDB}">
      <dgm:prSet/>
      <dgm:spPr/>
      <dgm:t>
        <a:bodyPr/>
        <a:lstStyle/>
        <a:p>
          <a:endParaRPr lang="en-US"/>
        </a:p>
      </dgm:t>
    </dgm:pt>
    <dgm:pt modelId="{66D8ED02-ABBB-47AA-A8A0-E18F77ADA3AB}" type="sibTrans" cxnId="{DFD19229-B631-47E9-B8A4-F45340F5DEDB}">
      <dgm:prSet/>
      <dgm:spPr/>
      <dgm:t>
        <a:bodyPr/>
        <a:lstStyle/>
        <a:p>
          <a:endParaRPr lang="en-US"/>
        </a:p>
      </dgm:t>
    </dgm:pt>
    <dgm:pt modelId="{547F7359-1B52-4438-A74A-B5D9E9951DF2}">
      <dgm:prSet/>
      <dgm:spPr/>
      <dgm:t>
        <a:bodyPr/>
        <a:lstStyle/>
        <a:p>
          <a:r>
            <a:rPr lang="en-US" b="1"/>
            <a:t>Flexibility and low energy prices</a:t>
          </a:r>
          <a:endParaRPr lang="en-US"/>
        </a:p>
      </dgm:t>
    </dgm:pt>
    <dgm:pt modelId="{4180CB59-244A-4794-98B7-02F631E1C454}" type="parTrans" cxnId="{BED3276C-0726-4DB3-968E-D2113EBFBE16}">
      <dgm:prSet/>
      <dgm:spPr/>
      <dgm:t>
        <a:bodyPr/>
        <a:lstStyle/>
        <a:p>
          <a:endParaRPr lang="en-US"/>
        </a:p>
      </dgm:t>
    </dgm:pt>
    <dgm:pt modelId="{197451A5-8637-41B1-92B7-851D7E9AED37}" type="sibTrans" cxnId="{BED3276C-0726-4DB3-968E-D2113EBFBE16}">
      <dgm:prSet/>
      <dgm:spPr/>
      <dgm:t>
        <a:bodyPr/>
        <a:lstStyle/>
        <a:p>
          <a:endParaRPr lang="en-US"/>
        </a:p>
      </dgm:t>
    </dgm:pt>
    <dgm:pt modelId="{1F6E41BF-3B21-4AE4-B353-E3826285482B}">
      <dgm:prSet/>
      <dgm:spPr/>
      <dgm:t>
        <a:bodyPr/>
        <a:lstStyle/>
        <a:p>
          <a:r>
            <a:rPr lang="en-US"/>
            <a:t>Allowing countries to deploy cost-effective, locally available technologies will lower the cost of transition and reduce energy prices in the long term. For example, forcing an expensive, non-local solution could drive up prices and slow decarbonization. </a:t>
          </a:r>
        </a:p>
      </dgm:t>
    </dgm:pt>
    <dgm:pt modelId="{116BF19A-8617-4D9B-983F-8E7A09705ECE}" type="parTrans" cxnId="{DC08B7CC-F655-43D5-BC8B-E1605762A0E2}">
      <dgm:prSet/>
      <dgm:spPr/>
      <dgm:t>
        <a:bodyPr/>
        <a:lstStyle/>
        <a:p>
          <a:endParaRPr lang="en-US"/>
        </a:p>
      </dgm:t>
    </dgm:pt>
    <dgm:pt modelId="{0A555EE1-6BEC-46F7-9311-EAD634489680}" type="sibTrans" cxnId="{DC08B7CC-F655-43D5-BC8B-E1605762A0E2}">
      <dgm:prSet/>
      <dgm:spPr/>
      <dgm:t>
        <a:bodyPr/>
        <a:lstStyle/>
        <a:p>
          <a:endParaRPr lang="en-US"/>
        </a:p>
      </dgm:t>
    </dgm:pt>
    <dgm:pt modelId="{0F9D0D0E-62D5-45A8-8713-12DC49A3CE27}">
      <dgm:prSet/>
      <dgm:spPr/>
      <dgm:t>
        <a:bodyPr/>
        <a:lstStyle/>
        <a:p>
          <a:r>
            <a:rPr lang="en-US"/>
            <a:t>A flexible framework empowers member states to adopt solutions that stabilize energy prices and enhance energy security.</a:t>
          </a:r>
        </a:p>
      </dgm:t>
    </dgm:pt>
    <dgm:pt modelId="{B392D7A6-1950-4EF9-BA91-4E3029A25A31}" type="parTrans" cxnId="{114348BB-E2E3-461A-92B3-D8081E6534AC}">
      <dgm:prSet/>
      <dgm:spPr/>
      <dgm:t>
        <a:bodyPr/>
        <a:lstStyle/>
        <a:p>
          <a:endParaRPr lang="en-US"/>
        </a:p>
      </dgm:t>
    </dgm:pt>
    <dgm:pt modelId="{9E884930-1268-4E14-BD54-E78AD0044FE0}" type="sibTrans" cxnId="{114348BB-E2E3-461A-92B3-D8081E6534AC}">
      <dgm:prSet/>
      <dgm:spPr/>
      <dgm:t>
        <a:bodyPr/>
        <a:lstStyle/>
        <a:p>
          <a:endParaRPr lang="en-US"/>
        </a:p>
      </dgm:t>
    </dgm:pt>
    <dgm:pt modelId="{C9958F9E-B5CA-4CBD-B950-9A24988505AF}" type="pres">
      <dgm:prSet presAssocID="{8D902792-A00F-4AD0-A14F-4354DF624EE7}" presName="linear" presStyleCnt="0">
        <dgm:presLayoutVars>
          <dgm:dir/>
          <dgm:animLvl val="lvl"/>
          <dgm:resizeHandles val="exact"/>
        </dgm:presLayoutVars>
      </dgm:prSet>
      <dgm:spPr/>
    </dgm:pt>
    <dgm:pt modelId="{571E4027-625C-4944-A010-EABF21BB0B6D}" type="pres">
      <dgm:prSet presAssocID="{438D9992-BC01-4BB9-9DE2-A19FC5E56E01}" presName="parentLin" presStyleCnt="0"/>
      <dgm:spPr/>
    </dgm:pt>
    <dgm:pt modelId="{9EE3E08D-C169-4CE7-A607-80001E2AAE57}" type="pres">
      <dgm:prSet presAssocID="{438D9992-BC01-4BB9-9DE2-A19FC5E56E01}" presName="parentLeftMargin" presStyleLbl="node1" presStyleIdx="0" presStyleCnt="3"/>
      <dgm:spPr/>
    </dgm:pt>
    <dgm:pt modelId="{E00DEAB1-4195-466B-9D68-AE1A0CCEBD2A}" type="pres">
      <dgm:prSet presAssocID="{438D9992-BC01-4BB9-9DE2-A19FC5E56E01}" presName="parentText" presStyleLbl="node1" presStyleIdx="0" presStyleCnt="3">
        <dgm:presLayoutVars>
          <dgm:chMax val="0"/>
          <dgm:bulletEnabled val="1"/>
        </dgm:presLayoutVars>
      </dgm:prSet>
      <dgm:spPr/>
    </dgm:pt>
    <dgm:pt modelId="{DAFF709B-B87C-490D-84D6-57CE7EEBD46F}" type="pres">
      <dgm:prSet presAssocID="{438D9992-BC01-4BB9-9DE2-A19FC5E56E01}" presName="negativeSpace" presStyleCnt="0"/>
      <dgm:spPr/>
    </dgm:pt>
    <dgm:pt modelId="{C6A64670-ACF9-4D2E-B52A-678A0ED9D128}" type="pres">
      <dgm:prSet presAssocID="{438D9992-BC01-4BB9-9DE2-A19FC5E56E01}" presName="childText" presStyleLbl="conFgAcc1" presStyleIdx="0" presStyleCnt="3">
        <dgm:presLayoutVars>
          <dgm:bulletEnabled val="1"/>
        </dgm:presLayoutVars>
      </dgm:prSet>
      <dgm:spPr/>
    </dgm:pt>
    <dgm:pt modelId="{92A59017-C3C2-4C04-A635-BD2EA7B4778B}" type="pres">
      <dgm:prSet presAssocID="{18FA2C26-2E74-48FD-BED9-AA77D35FD1E6}" presName="spaceBetweenRectangles" presStyleCnt="0"/>
      <dgm:spPr/>
    </dgm:pt>
    <dgm:pt modelId="{F59C3CC0-076A-4AC7-BBF0-F96F672C2382}" type="pres">
      <dgm:prSet presAssocID="{2C7EFED7-E310-4C3C-9D16-E0C6BEAF893E}" presName="parentLin" presStyleCnt="0"/>
      <dgm:spPr/>
    </dgm:pt>
    <dgm:pt modelId="{5269A52D-0875-4AF8-BA58-56EE09E8312B}" type="pres">
      <dgm:prSet presAssocID="{2C7EFED7-E310-4C3C-9D16-E0C6BEAF893E}" presName="parentLeftMargin" presStyleLbl="node1" presStyleIdx="0" presStyleCnt="3"/>
      <dgm:spPr/>
    </dgm:pt>
    <dgm:pt modelId="{7C1FF156-2928-4B90-8E91-517AFDDFBC6D}" type="pres">
      <dgm:prSet presAssocID="{2C7EFED7-E310-4C3C-9D16-E0C6BEAF893E}" presName="parentText" presStyleLbl="node1" presStyleIdx="1" presStyleCnt="3">
        <dgm:presLayoutVars>
          <dgm:chMax val="0"/>
          <dgm:bulletEnabled val="1"/>
        </dgm:presLayoutVars>
      </dgm:prSet>
      <dgm:spPr/>
    </dgm:pt>
    <dgm:pt modelId="{94E72338-803A-4E92-9EC8-2CB159B51061}" type="pres">
      <dgm:prSet presAssocID="{2C7EFED7-E310-4C3C-9D16-E0C6BEAF893E}" presName="negativeSpace" presStyleCnt="0"/>
      <dgm:spPr/>
    </dgm:pt>
    <dgm:pt modelId="{C5B3B665-0CB0-43AB-A8B7-347BFB50AF30}" type="pres">
      <dgm:prSet presAssocID="{2C7EFED7-E310-4C3C-9D16-E0C6BEAF893E}" presName="childText" presStyleLbl="conFgAcc1" presStyleIdx="1" presStyleCnt="3">
        <dgm:presLayoutVars>
          <dgm:bulletEnabled val="1"/>
        </dgm:presLayoutVars>
      </dgm:prSet>
      <dgm:spPr/>
    </dgm:pt>
    <dgm:pt modelId="{29786A89-0526-4B75-AD8A-56169C134D41}" type="pres">
      <dgm:prSet presAssocID="{0FDEC62B-143A-48DD-9B4B-5808E57EC716}" presName="spaceBetweenRectangles" presStyleCnt="0"/>
      <dgm:spPr/>
    </dgm:pt>
    <dgm:pt modelId="{E1DDD7E1-800C-44E9-B657-DF8B9BFEC6F8}" type="pres">
      <dgm:prSet presAssocID="{547F7359-1B52-4438-A74A-B5D9E9951DF2}" presName="parentLin" presStyleCnt="0"/>
      <dgm:spPr/>
    </dgm:pt>
    <dgm:pt modelId="{33A70A4F-DE0D-48DE-8A08-FB371C5959A0}" type="pres">
      <dgm:prSet presAssocID="{547F7359-1B52-4438-A74A-B5D9E9951DF2}" presName="parentLeftMargin" presStyleLbl="node1" presStyleIdx="1" presStyleCnt="3"/>
      <dgm:spPr/>
    </dgm:pt>
    <dgm:pt modelId="{94F0F4E5-013D-4C98-9777-D909A3C6BAF7}" type="pres">
      <dgm:prSet presAssocID="{547F7359-1B52-4438-A74A-B5D9E9951DF2}" presName="parentText" presStyleLbl="node1" presStyleIdx="2" presStyleCnt="3">
        <dgm:presLayoutVars>
          <dgm:chMax val="0"/>
          <dgm:bulletEnabled val="1"/>
        </dgm:presLayoutVars>
      </dgm:prSet>
      <dgm:spPr/>
    </dgm:pt>
    <dgm:pt modelId="{3004E3DC-C281-45B7-BBA0-F03AC63B640D}" type="pres">
      <dgm:prSet presAssocID="{547F7359-1B52-4438-A74A-B5D9E9951DF2}" presName="negativeSpace" presStyleCnt="0"/>
      <dgm:spPr/>
    </dgm:pt>
    <dgm:pt modelId="{3DEF1C2A-F02E-4128-8BC7-E77E63957888}" type="pres">
      <dgm:prSet presAssocID="{547F7359-1B52-4438-A74A-B5D9E9951DF2}" presName="childText" presStyleLbl="conFgAcc1" presStyleIdx="2" presStyleCnt="3">
        <dgm:presLayoutVars>
          <dgm:bulletEnabled val="1"/>
        </dgm:presLayoutVars>
      </dgm:prSet>
      <dgm:spPr/>
    </dgm:pt>
  </dgm:ptLst>
  <dgm:cxnLst>
    <dgm:cxn modelId="{4552010E-D645-4B36-A084-E581B327A486}" srcId="{8D902792-A00F-4AD0-A14F-4354DF624EE7}" destId="{2C7EFED7-E310-4C3C-9D16-E0C6BEAF893E}" srcOrd="1" destOrd="0" parTransId="{6853E99E-C669-4BD7-9C1F-C4BB878074E3}" sibTransId="{0FDEC62B-143A-48DD-9B4B-5808E57EC716}"/>
    <dgm:cxn modelId="{3ABE4712-618C-45AC-9E2B-18F04DD6841E}" type="presOf" srcId="{8D902792-A00F-4AD0-A14F-4354DF624EE7}" destId="{C9958F9E-B5CA-4CBD-B950-9A24988505AF}" srcOrd="0" destOrd="0" presId="urn:microsoft.com/office/officeart/2005/8/layout/list1"/>
    <dgm:cxn modelId="{832D4B20-18EE-4B12-A60C-513ED8D0B592}" srcId="{0DDE5E05-FFDF-401D-8490-14EBC3B8B5A2}" destId="{51EBD9EB-F2EB-4CF1-B078-3C11AD01767A}" srcOrd="1" destOrd="0" parTransId="{6475F753-FC79-4CC3-8961-AE8488166F98}" sibTransId="{3CA4B05D-5B3F-47E0-BE80-C0E9C0686D11}"/>
    <dgm:cxn modelId="{DFD19229-B631-47E9-B8A4-F45340F5DEDB}" srcId="{2C7EFED7-E310-4C3C-9D16-E0C6BEAF893E}" destId="{9EFF8904-84F7-48CF-9ADC-334BC8F818B5}" srcOrd="2" destOrd="0" parTransId="{8113AA0D-0989-4C9B-B4ED-A2A569E4A881}" sibTransId="{66D8ED02-ABBB-47AA-A8A0-E18F77ADA3AB}"/>
    <dgm:cxn modelId="{569B753B-ACF3-4A83-903F-E68766B5051F}" type="presOf" srcId="{21A84217-875A-4C98-AA8B-0AC467687EDE}" destId="{C6A64670-ACF9-4D2E-B52A-678A0ED9D128}" srcOrd="0" destOrd="1" presId="urn:microsoft.com/office/officeart/2005/8/layout/list1"/>
    <dgm:cxn modelId="{2E01233C-EFDC-48DA-A71B-C787B6BC8C7C}" type="presOf" srcId="{51EBD9EB-F2EB-4CF1-B078-3C11AD01767A}" destId="{C6A64670-ACF9-4D2E-B52A-678A0ED9D128}" srcOrd="0" destOrd="2" presId="urn:microsoft.com/office/officeart/2005/8/layout/list1"/>
    <dgm:cxn modelId="{DA4D155B-7E13-4030-A910-E5CEF5B97371}" type="presOf" srcId="{438D9992-BC01-4BB9-9DE2-A19FC5E56E01}" destId="{9EE3E08D-C169-4CE7-A607-80001E2AAE57}" srcOrd="0" destOrd="0" presId="urn:microsoft.com/office/officeart/2005/8/layout/list1"/>
    <dgm:cxn modelId="{75359A5B-1CD2-4ECF-9014-CAF721E0FC40}" srcId="{0DDE5E05-FFDF-401D-8490-14EBC3B8B5A2}" destId="{85C9D682-31CF-4121-8A31-BD5DCA5979FE}" srcOrd="2" destOrd="0" parTransId="{1E4BDAD4-AFCF-4EF8-88A3-3FB4F5D3AD90}" sibTransId="{A4A4A766-292A-4E2B-AA6E-613B85A0CDAD}"/>
    <dgm:cxn modelId="{BED3276C-0726-4DB3-968E-D2113EBFBE16}" srcId="{8D902792-A00F-4AD0-A14F-4354DF624EE7}" destId="{547F7359-1B52-4438-A74A-B5D9E9951DF2}" srcOrd="2" destOrd="0" parTransId="{4180CB59-244A-4794-98B7-02F631E1C454}" sibTransId="{197451A5-8637-41B1-92B7-851D7E9AED37}"/>
    <dgm:cxn modelId="{43F99674-3652-4772-A12D-C3F6581603AD}" srcId="{8D902792-A00F-4AD0-A14F-4354DF624EE7}" destId="{438D9992-BC01-4BB9-9DE2-A19FC5E56E01}" srcOrd="0" destOrd="0" parTransId="{DC0E35AF-9098-4C93-AF4D-07341357A234}" sibTransId="{18FA2C26-2E74-48FD-BED9-AA77D35FD1E6}"/>
    <dgm:cxn modelId="{45285F75-6E8A-4070-B5E2-9C3A9782725F}" type="presOf" srcId="{2C7EFED7-E310-4C3C-9D16-E0C6BEAF893E}" destId="{7C1FF156-2928-4B90-8E91-517AFDDFBC6D}" srcOrd="1" destOrd="0" presId="urn:microsoft.com/office/officeart/2005/8/layout/list1"/>
    <dgm:cxn modelId="{E13FA67F-2E9C-4DE8-9F44-53A5B999756C}" srcId="{2C7EFED7-E310-4C3C-9D16-E0C6BEAF893E}" destId="{AF62231E-B3CE-4268-9814-D23A1DA058E0}" srcOrd="0" destOrd="0" parTransId="{BE741C8D-1046-47C0-8B17-4C6D3DBB5DC1}" sibTransId="{CFC1F619-C2A3-46A3-9FB7-D94A1663D51D}"/>
    <dgm:cxn modelId="{9D979887-2A43-481A-BD14-EB54A4E26BB5}" type="presOf" srcId="{0DDE5E05-FFDF-401D-8490-14EBC3B8B5A2}" destId="{C6A64670-ACF9-4D2E-B52A-678A0ED9D128}" srcOrd="0" destOrd="0" presId="urn:microsoft.com/office/officeart/2005/8/layout/list1"/>
    <dgm:cxn modelId="{0B4F2D8A-B21E-4213-BCC4-6F23839915A9}" type="presOf" srcId="{547F7359-1B52-4438-A74A-B5D9E9951DF2}" destId="{94F0F4E5-013D-4C98-9777-D909A3C6BAF7}" srcOrd="1" destOrd="0" presId="urn:microsoft.com/office/officeart/2005/8/layout/list1"/>
    <dgm:cxn modelId="{3334C691-815E-4212-856C-2083117395C7}" type="presOf" srcId="{AF62231E-B3CE-4268-9814-D23A1DA058E0}" destId="{C5B3B665-0CB0-43AB-A8B7-347BFB50AF30}" srcOrd="0" destOrd="0" presId="urn:microsoft.com/office/officeart/2005/8/layout/list1"/>
    <dgm:cxn modelId="{F9691EA2-E2EA-4582-A9E8-25E690792F33}" srcId="{438D9992-BC01-4BB9-9DE2-A19FC5E56E01}" destId="{0DDE5E05-FFDF-401D-8490-14EBC3B8B5A2}" srcOrd="0" destOrd="0" parTransId="{02E19EDF-DD38-4BD1-8B07-31CFE86FFBAD}" sibTransId="{27689872-E1B6-459D-98C4-9DDCD6BA5860}"/>
    <dgm:cxn modelId="{650DD6A5-CEDD-457B-AF88-8AFF49947B43}" type="presOf" srcId="{9EFF8904-84F7-48CF-9ADC-334BC8F818B5}" destId="{C5B3B665-0CB0-43AB-A8B7-347BFB50AF30}" srcOrd="0" destOrd="2" presId="urn:microsoft.com/office/officeart/2005/8/layout/list1"/>
    <dgm:cxn modelId="{44A1F8A8-91F0-43B0-84C2-236753FD0544}" type="presOf" srcId="{438D9992-BC01-4BB9-9DE2-A19FC5E56E01}" destId="{E00DEAB1-4195-466B-9D68-AE1A0CCEBD2A}" srcOrd="1" destOrd="0" presId="urn:microsoft.com/office/officeart/2005/8/layout/list1"/>
    <dgm:cxn modelId="{1EC906AF-8CE3-40B4-A841-28DC8DCE05B0}" type="presOf" srcId="{620B5DE7-8C2C-473C-BFDA-94BC3AF0EC0F}" destId="{C5B3B665-0CB0-43AB-A8B7-347BFB50AF30}" srcOrd="0" destOrd="1" presId="urn:microsoft.com/office/officeart/2005/8/layout/list1"/>
    <dgm:cxn modelId="{114348BB-E2E3-461A-92B3-D8081E6534AC}" srcId="{547F7359-1B52-4438-A74A-B5D9E9951DF2}" destId="{0F9D0D0E-62D5-45A8-8713-12DC49A3CE27}" srcOrd="1" destOrd="0" parTransId="{B392D7A6-1950-4EF9-BA91-4E3029A25A31}" sibTransId="{9E884930-1268-4E14-BD54-E78AD0044FE0}"/>
    <dgm:cxn modelId="{D864D0BF-16CC-46A5-8C0C-0F40BBAB2A37}" type="presOf" srcId="{2C7EFED7-E310-4C3C-9D16-E0C6BEAF893E}" destId="{5269A52D-0875-4AF8-BA58-56EE09E8312B}" srcOrd="0" destOrd="0" presId="urn:microsoft.com/office/officeart/2005/8/layout/list1"/>
    <dgm:cxn modelId="{0F29C6C5-6704-4273-8C35-13ED6A585DE2}" srcId="{2C7EFED7-E310-4C3C-9D16-E0C6BEAF893E}" destId="{620B5DE7-8C2C-473C-BFDA-94BC3AF0EC0F}" srcOrd="1" destOrd="0" parTransId="{86298758-F76B-4CAC-8286-3E981DC35927}" sibTransId="{2701F8FA-5184-4C2D-B2EF-CFD6525DD042}"/>
    <dgm:cxn modelId="{DC08B7CC-F655-43D5-BC8B-E1605762A0E2}" srcId="{547F7359-1B52-4438-A74A-B5D9E9951DF2}" destId="{1F6E41BF-3B21-4AE4-B353-E3826285482B}" srcOrd="0" destOrd="0" parTransId="{116BF19A-8617-4D9B-983F-8E7A09705ECE}" sibTransId="{0A555EE1-6BEC-46F7-9311-EAD634489680}"/>
    <dgm:cxn modelId="{FF7E9CD7-1ECA-4B03-918C-D805124F86CB}" type="presOf" srcId="{547F7359-1B52-4438-A74A-B5D9E9951DF2}" destId="{33A70A4F-DE0D-48DE-8A08-FB371C5959A0}" srcOrd="0" destOrd="0" presId="urn:microsoft.com/office/officeart/2005/8/layout/list1"/>
    <dgm:cxn modelId="{993106DC-943D-48AA-B5C5-BECFD1263915}" type="presOf" srcId="{1F6E41BF-3B21-4AE4-B353-E3826285482B}" destId="{3DEF1C2A-F02E-4128-8BC7-E77E63957888}" srcOrd="0" destOrd="0" presId="urn:microsoft.com/office/officeart/2005/8/layout/list1"/>
    <dgm:cxn modelId="{2E660AED-21E4-468E-9F52-9BFC04F8CAAD}" srcId="{0DDE5E05-FFDF-401D-8490-14EBC3B8B5A2}" destId="{21A84217-875A-4C98-AA8B-0AC467687EDE}" srcOrd="0" destOrd="0" parTransId="{050105D5-16FE-47F3-B9A6-A5D0F585939A}" sibTransId="{B650702F-0221-4B13-85C7-C0B627E96035}"/>
    <dgm:cxn modelId="{B87F4AF2-755E-4C6B-BF27-FC5AD3C3D8BB}" srcId="{438D9992-BC01-4BB9-9DE2-A19FC5E56E01}" destId="{19FD3463-7F8F-432F-8603-251DB9A16040}" srcOrd="1" destOrd="0" parTransId="{D9E3BD4C-EC00-424A-BE44-FE4E66E2BB1C}" sibTransId="{8EDE5899-927F-41A1-900F-A12E9D74D708}"/>
    <dgm:cxn modelId="{5A6D68F5-2CA2-4D9C-9FA7-F3A4468B32A1}" type="presOf" srcId="{19FD3463-7F8F-432F-8603-251DB9A16040}" destId="{C6A64670-ACF9-4D2E-B52A-678A0ED9D128}" srcOrd="0" destOrd="4" presId="urn:microsoft.com/office/officeart/2005/8/layout/list1"/>
    <dgm:cxn modelId="{BEA5A8F9-6397-4D41-81F3-73AB30A79820}" type="presOf" srcId="{0F9D0D0E-62D5-45A8-8713-12DC49A3CE27}" destId="{3DEF1C2A-F02E-4128-8BC7-E77E63957888}" srcOrd="0" destOrd="1" presId="urn:microsoft.com/office/officeart/2005/8/layout/list1"/>
    <dgm:cxn modelId="{F36992FB-7228-43F8-B2A5-945A43F88ADF}" type="presOf" srcId="{85C9D682-31CF-4121-8A31-BD5DCA5979FE}" destId="{C6A64670-ACF9-4D2E-B52A-678A0ED9D128}" srcOrd="0" destOrd="3" presId="urn:microsoft.com/office/officeart/2005/8/layout/list1"/>
    <dgm:cxn modelId="{6B67D46C-D64C-4F0D-85D7-537582069D7B}" type="presParOf" srcId="{C9958F9E-B5CA-4CBD-B950-9A24988505AF}" destId="{571E4027-625C-4944-A010-EABF21BB0B6D}" srcOrd="0" destOrd="0" presId="urn:microsoft.com/office/officeart/2005/8/layout/list1"/>
    <dgm:cxn modelId="{38ECBAE7-CAFB-45EC-A6E8-5D5D3AB742FF}" type="presParOf" srcId="{571E4027-625C-4944-A010-EABF21BB0B6D}" destId="{9EE3E08D-C169-4CE7-A607-80001E2AAE57}" srcOrd="0" destOrd="0" presId="urn:microsoft.com/office/officeart/2005/8/layout/list1"/>
    <dgm:cxn modelId="{D760E327-0397-4CD9-8F7F-419233525572}" type="presParOf" srcId="{571E4027-625C-4944-A010-EABF21BB0B6D}" destId="{E00DEAB1-4195-466B-9D68-AE1A0CCEBD2A}" srcOrd="1" destOrd="0" presId="urn:microsoft.com/office/officeart/2005/8/layout/list1"/>
    <dgm:cxn modelId="{0630AD1D-15B9-49E2-833F-27F7FB684002}" type="presParOf" srcId="{C9958F9E-B5CA-4CBD-B950-9A24988505AF}" destId="{DAFF709B-B87C-490D-84D6-57CE7EEBD46F}" srcOrd="1" destOrd="0" presId="urn:microsoft.com/office/officeart/2005/8/layout/list1"/>
    <dgm:cxn modelId="{B880E714-B828-4675-AF11-871BA263CD97}" type="presParOf" srcId="{C9958F9E-B5CA-4CBD-B950-9A24988505AF}" destId="{C6A64670-ACF9-4D2E-B52A-678A0ED9D128}" srcOrd="2" destOrd="0" presId="urn:microsoft.com/office/officeart/2005/8/layout/list1"/>
    <dgm:cxn modelId="{3E3682D6-C389-4E97-BDDE-355607E2F381}" type="presParOf" srcId="{C9958F9E-B5CA-4CBD-B950-9A24988505AF}" destId="{92A59017-C3C2-4C04-A635-BD2EA7B4778B}" srcOrd="3" destOrd="0" presId="urn:microsoft.com/office/officeart/2005/8/layout/list1"/>
    <dgm:cxn modelId="{DCF00600-7FD5-4D42-8FFD-CC275FDD0E54}" type="presParOf" srcId="{C9958F9E-B5CA-4CBD-B950-9A24988505AF}" destId="{F59C3CC0-076A-4AC7-BBF0-F96F672C2382}" srcOrd="4" destOrd="0" presId="urn:microsoft.com/office/officeart/2005/8/layout/list1"/>
    <dgm:cxn modelId="{5ABCB5D7-B5BF-4F3E-ABA6-CEC7FF5F7D52}" type="presParOf" srcId="{F59C3CC0-076A-4AC7-BBF0-F96F672C2382}" destId="{5269A52D-0875-4AF8-BA58-56EE09E8312B}" srcOrd="0" destOrd="0" presId="urn:microsoft.com/office/officeart/2005/8/layout/list1"/>
    <dgm:cxn modelId="{8D960CC6-53F7-405F-BBA1-D6E5EA50BB56}" type="presParOf" srcId="{F59C3CC0-076A-4AC7-BBF0-F96F672C2382}" destId="{7C1FF156-2928-4B90-8E91-517AFDDFBC6D}" srcOrd="1" destOrd="0" presId="urn:microsoft.com/office/officeart/2005/8/layout/list1"/>
    <dgm:cxn modelId="{EC6B71E9-7343-4465-8929-9F99E817844D}" type="presParOf" srcId="{C9958F9E-B5CA-4CBD-B950-9A24988505AF}" destId="{94E72338-803A-4E92-9EC8-2CB159B51061}" srcOrd="5" destOrd="0" presId="urn:microsoft.com/office/officeart/2005/8/layout/list1"/>
    <dgm:cxn modelId="{F50A9196-4234-4CF5-9C51-D544CF83C834}" type="presParOf" srcId="{C9958F9E-B5CA-4CBD-B950-9A24988505AF}" destId="{C5B3B665-0CB0-43AB-A8B7-347BFB50AF30}" srcOrd="6" destOrd="0" presId="urn:microsoft.com/office/officeart/2005/8/layout/list1"/>
    <dgm:cxn modelId="{F3A80B85-475B-4B00-896C-431C6CC7B368}" type="presParOf" srcId="{C9958F9E-B5CA-4CBD-B950-9A24988505AF}" destId="{29786A89-0526-4B75-AD8A-56169C134D41}" srcOrd="7" destOrd="0" presId="urn:microsoft.com/office/officeart/2005/8/layout/list1"/>
    <dgm:cxn modelId="{18B432CE-3184-4B8D-B5EF-E293E04515C1}" type="presParOf" srcId="{C9958F9E-B5CA-4CBD-B950-9A24988505AF}" destId="{E1DDD7E1-800C-44E9-B657-DF8B9BFEC6F8}" srcOrd="8" destOrd="0" presId="urn:microsoft.com/office/officeart/2005/8/layout/list1"/>
    <dgm:cxn modelId="{5A952449-C0A6-4476-A735-4FBAD3DC68D9}" type="presParOf" srcId="{E1DDD7E1-800C-44E9-B657-DF8B9BFEC6F8}" destId="{33A70A4F-DE0D-48DE-8A08-FB371C5959A0}" srcOrd="0" destOrd="0" presId="urn:microsoft.com/office/officeart/2005/8/layout/list1"/>
    <dgm:cxn modelId="{93DB44A5-DACE-4E67-A68B-E4B61B92DC15}" type="presParOf" srcId="{E1DDD7E1-800C-44E9-B657-DF8B9BFEC6F8}" destId="{94F0F4E5-013D-4C98-9777-D909A3C6BAF7}" srcOrd="1" destOrd="0" presId="urn:microsoft.com/office/officeart/2005/8/layout/list1"/>
    <dgm:cxn modelId="{A5B63334-55CD-4A45-A5C2-EF94CE229B8B}" type="presParOf" srcId="{C9958F9E-B5CA-4CBD-B950-9A24988505AF}" destId="{3004E3DC-C281-45B7-BBA0-F03AC63B640D}" srcOrd="9" destOrd="0" presId="urn:microsoft.com/office/officeart/2005/8/layout/list1"/>
    <dgm:cxn modelId="{59FBB898-C0B6-41B9-9915-CBE1F28685D0}" type="presParOf" srcId="{C9958F9E-B5CA-4CBD-B950-9A24988505AF}" destId="{3DEF1C2A-F02E-4128-8BC7-E77E6395788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D902792-A00F-4AD0-A14F-4354DF624E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38D9992-BC01-4BB9-9DE2-A19FC5E56E01}">
      <dgm:prSet/>
      <dgm:spPr/>
      <dgm:t>
        <a:bodyPr/>
        <a:lstStyle/>
        <a:p>
          <a:r>
            <a:rPr lang="en-US" b="1"/>
            <a:t>Public procurement changes</a:t>
          </a:r>
          <a:endParaRPr lang="en-US"/>
        </a:p>
      </dgm:t>
    </dgm:pt>
    <dgm:pt modelId="{DC0E35AF-9098-4C93-AF4D-07341357A234}" type="parTrans" cxnId="{43F99674-3652-4772-A12D-C3F6581603AD}">
      <dgm:prSet/>
      <dgm:spPr/>
      <dgm:t>
        <a:bodyPr/>
        <a:lstStyle/>
        <a:p>
          <a:endParaRPr lang="en-US"/>
        </a:p>
      </dgm:t>
    </dgm:pt>
    <dgm:pt modelId="{18FA2C26-2E74-48FD-BED9-AA77D35FD1E6}" type="sibTrans" cxnId="{43F99674-3652-4772-A12D-C3F6581603AD}">
      <dgm:prSet/>
      <dgm:spPr/>
      <dgm:t>
        <a:bodyPr/>
        <a:lstStyle/>
        <a:p>
          <a:endParaRPr lang="en-US"/>
        </a:p>
      </dgm:t>
    </dgm:pt>
    <dgm:pt modelId="{0DDE5E05-FFDF-401D-8490-14EBC3B8B5A2}">
      <dgm:prSet/>
      <dgm:spPr/>
      <dgm:t>
        <a:bodyPr/>
        <a:lstStyle/>
        <a:p>
          <a:r>
            <a:rPr lang="en-US" b="1"/>
            <a:t>Incorporation of sustainability criteria</a:t>
          </a:r>
          <a:r>
            <a:rPr lang="en-US"/>
            <a:t>:</a:t>
          </a:r>
        </a:p>
      </dgm:t>
    </dgm:pt>
    <dgm:pt modelId="{02E19EDF-DD38-4BD1-8B07-31CFE86FFBAD}" type="parTrans" cxnId="{F9691EA2-E2EA-4582-A9E8-25E690792F33}">
      <dgm:prSet/>
      <dgm:spPr/>
      <dgm:t>
        <a:bodyPr/>
        <a:lstStyle/>
        <a:p>
          <a:endParaRPr lang="en-US"/>
        </a:p>
      </dgm:t>
    </dgm:pt>
    <dgm:pt modelId="{27689872-E1B6-459D-98C4-9DDCD6BA5860}" type="sibTrans" cxnId="{F9691EA2-E2EA-4582-A9E8-25E690792F33}">
      <dgm:prSet/>
      <dgm:spPr/>
      <dgm:t>
        <a:bodyPr/>
        <a:lstStyle/>
        <a:p>
          <a:endParaRPr lang="en-US"/>
        </a:p>
      </dgm:t>
    </dgm:pt>
    <dgm:pt modelId="{19FD3463-7F8F-432F-8603-251DB9A16040}">
      <dgm:prSet/>
      <dgm:spPr/>
      <dgm:t>
        <a:bodyPr/>
        <a:lstStyle/>
        <a:p>
          <a:r>
            <a:rPr lang="en-US"/>
            <a:t>Encourage the CID to ensure </a:t>
          </a:r>
          <a:r>
            <a:rPr lang="en-US" b="1"/>
            <a:t>procurement frameworks are inclusive and open to trusted international partners in their definition of ‘European preference’ avoiding discriminatory practices</a:t>
          </a:r>
          <a:r>
            <a:rPr lang="en-US"/>
            <a:t>.</a:t>
          </a:r>
        </a:p>
      </dgm:t>
    </dgm:pt>
    <dgm:pt modelId="{D9E3BD4C-EC00-424A-BE44-FE4E66E2BB1C}" type="parTrans" cxnId="{B87F4AF2-755E-4C6B-BF27-FC5AD3C3D8BB}">
      <dgm:prSet/>
      <dgm:spPr/>
      <dgm:t>
        <a:bodyPr/>
        <a:lstStyle/>
        <a:p>
          <a:endParaRPr lang="en-US"/>
        </a:p>
      </dgm:t>
    </dgm:pt>
    <dgm:pt modelId="{8EDE5899-927F-41A1-900F-A12E9D74D708}" type="sibTrans" cxnId="{B87F4AF2-755E-4C6B-BF27-FC5AD3C3D8BB}">
      <dgm:prSet/>
      <dgm:spPr/>
      <dgm:t>
        <a:bodyPr/>
        <a:lstStyle/>
        <a:p>
          <a:endParaRPr lang="en-US"/>
        </a:p>
      </dgm:t>
    </dgm:pt>
    <dgm:pt modelId="{2C7EFED7-E310-4C3C-9D16-E0C6BEAF893E}">
      <dgm:prSet/>
      <dgm:spPr/>
      <dgm:t>
        <a:bodyPr/>
        <a:lstStyle/>
        <a:p>
          <a:r>
            <a:rPr lang="en-US" b="1"/>
            <a:t>State aid rules</a:t>
          </a:r>
          <a:endParaRPr lang="en-US"/>
        </a:p>
      </dgm:t>
    </dgm:pt>
    <dgm:pt modelId="{6853E99E-C669-4BD7-9C1F-C4BB878074E3}" type="parTrans" cxnId="{4552010E-D645-4B36-A084-E581B327A486}">
      <dgm:prSet/>
      <dgm:spPr/>
      <dgm:t>
        <a:bodyPr/>
        <a:lstStyle/>
        <a:p>
          <a:endParaRPr lang="en-US"/>
        </a:p>
      </dgm:t>
    </dgm:pt>
    <dgm:pt modelId="{0FDEC62B-143A-48DD-9B4B-5808E57EC716}" type="sibTrans" cxnId="{4552010E-D645-4B36-A084-E581B327A486}">
      <dgm:prSet/>
      <dgm:spPr/>
      <dgm:t>
        <a:bodyPr/>
        <a:lstStyle/>
        <a:p>
          <a:endParaRPr lang="en-US"/>
        </a:p>
      </dgm:t>
    </dgm:pt>
    <dgm:pt modelId="{AF62231E-B3CE-4268-9814-D23A1DA058E0}">
      <dgm:prSet/>
      <dgm:spPr/>
      <dgm:t>
        <a:bodyPr/>
        <a:lstStyle/>
        <a:p>
          <a:r>
            <a:rPr lang="en-US"/>
            <a:t>The CID </a:t>
          </a:r>
          <a:r>
            <a:rPr lang="en-US" b="1"/>
            <a:t>introduces revised state aid rules to accelerate decarbonization by supporting investments in clean technologies, energy efficiency, and sustainable production processes</a:t>
          </a:r>
          <a:r>
            <a:rPr lang="en-US"/>
            <a:t>.</a:t>
          </a:r>
        </a:p>
      </dgm:t>
    </dgm:pt>
    <dgm:pt modelId="{BE741C8D-1046-47C0-8B17-4C6D3DBB5DC1}" type="parTrans" cxnId="{E13FA67F-2E9C-4DE8-9F44-53A5B999756C}">
      <dgm:prSet/>
      <dgm:spPr/>
      <dgm:t>
        <a:bodyPr/>
        <a:lstStyle/>
        <a:p>
          <a:endParaRPr lang="en-US"/>
        </a:p>
      </dgm:t>
    </dgm:pt>
    <dgm:pt modelId="{CFC1F619-C2A3-46A3-9FB7-D94A1663D51D}" type="sibTrans" cxnId="{E13FA67F-2E9C-4DE8-9F44-53A5B999756C}">
      <dgm:prSet/>
      <dgm:spPr/>
      <dgm:t>
        <a:bodyPr/>
        <a:lstStyle/>
        <a:p>
          <a:endParaRPr lang="en-US"/>
        </a:p>
      </dgm:t>
    </dgm:pt>
    <dgm:pt modelId="{620B5DE7-8C2C-473C-BFDA-94BC3AF0EC0F}">
      <dgm:prSet/>
      <dgm:spPr/>
      <dgm:t>
        <a:bodyPr/>
        <a:lstStyle/>
        <a:p>
          <a:r>
            <a:rPr lang="en-US"/>
            <a:t>The state aid process, while streamlined, still requires detailed justifications and approvals that may delay urgent projects.</a:t>
          </a:r>
        </a:p>
      </dgm:t>
    </dgm:pt>
    <dgm:pt modelId="{86298758-F76B-4CAC-8286-3E981DC35927}" type="parTrans" cxnId="{0F29C6C5-6704-4273-8C35-13ED6A585DE2}">
      <dgm:prSet/>
      <dgm:spPr/>
      <dgm:t>
        <a:bodyPr/>
        <a:lstStyle/>
        <a:p>
          <a:endParaRPr lang="en-US"/>
        </a:p>
      </dgm:t>
    </dgm:pt>
    <dgm:pt modelId="{2701F8FA-5184-4C2D-B2EF-CFD6525DD042}" type="sibTrans" cxnId="{0F29C6C5-6704-4273-8C35-13ED6A585DE2}">
      <dgm:prSet/>
      <dgm:spPr/>
      <dgm:t>
        <a:bodyPr/>
        <a:lstStyle/>
        <a:p>
          <a:endParaRPr lang="en-US"/>
        </a:p>
      </dgm:t>
    </dgm:pt>
    <dgm:pt modelId="{9EFF8904-84F7-48CF-9ADC-334BC8F818B5}">
      <dgm:prSet/>
      <dgm:spPr/>
      <dgm:t>
        <a:bodyPr/>
        <a:lstStyle/>
        <a:p>
          <a:r>
            <a:rPr lang="en-US" b="1"/>
            <a:t>Why this matters</a:t>
          </a:r>
          <a:r>
            <a:rPr lang="en-US"/>
            <a:t>: Member states should have the freedom to design aid schemes that reflect their unique industrial landscapes and decarbonization needs.</a:t>
          </a:r>
        </a:p>
      </dgm:t>
    </dgm:pt>
    <dgm:pt modelId="{8113AA0D-0989-4C9B-B4ED-A2A569E4A881}" type="parTrans" cxnId="{DFD19229-B631-47E9-B8A4-F45340F5DEDB}">
      <dgm:prSet/>
      <dgm:spPr/>
      <dgm:t>
        <a:bodyPr/>
        <a:lstStyle/>
        <a:p>
          <a:endParaRPr lang="en-US"/>
        </a:p>
      </dgm:t>
    </dgm:pt>
    <dgm:pt modelId="{66D8ED02-ABBB-47AA-A8A0-E18F77ADA3AB}" type="sibTrans" cxnId="{DFD19229-B631-47E9-B8A4-F45340F5DEDB}">
      <dgm:prSet/>
      <dgm:spPr/>
      <dgm:t>
        <a:bodyPr/>
        <a:lstStyle/>
        <a:p>
          <a:endParaRPr lang="en-US"/>
        </a:p>
      </dgm:t>
    </dgm:pt>
    <dgm:pt modelId="{59BBDAD6-CED1-4A04-B408-946B4E7300FD}">
      <dgm:prSet/>
      <dgm:spPr/>
      <dgm:t>
        <a:bodyPr/>
        <a:lstStyle/>
        <a:p>
          <a:pPr>
            <a:buFont typeface="Arial" panose="020B0604020202020204" pitchFamily="34" charset="0"/>
            <a:buChar char="•"/>
          </a:pPr>
          <a:r>
            <a:rPr lang="en-US"/>
            <a:t>The CID will encourage revising public procurement rules to integrate </a:t>
          </a:r>
          <a:r>
            <a:rPr lang="en-US" b="1"/>
            <a:t>European preference, sustainability, resilience, and low-carbon standards.</a:t>
          </a:r>
          <a:endParaRPr lang="en-US"/>
        </a:p>
      </dgm:t>
    </dgm:pt>
    <dgm:pt modelId="{4EA7D771-65D6-4063-9A96-237D1205E759}" type="parTrans" cxnId="{D1BEE0AC-F0C1-4ED0-BEB3-C32FB2433C67}">
      <dgm:prSet/>
      <dgm:spPr/>
      <dgm:t>
        <a:bodyPr/>
        <a:lstStyle/>
        <a:p>
          <a:endParaRPr lang="en-BE"/>
        </a:p>
      </dgm:t>
    </dgm:pt>
    <dgm:pt modelId="{F631FA89-6484-48DD-968A-CB6DF14E7826}" type="sibTrans" cxnId="{D1BEE0AC-F0C1-4ED0-BEB3-C32FB2433C67}">
      <dgm:prSet/>
      <dgm:spPr/>
      <dgm:t>
        <a:bodyPr/>
        <a:lstStyle/>
        <a:p>
          <a:endParaRPr lang="en-BE"/>
        </a:p>
      </dgm:t>
    </dgm:pt>
    <dgm:pt modelId="{0858E043-0A42-4C82-8543-D305B16604CE}">
      <dgm:prSet/>
      <dgm:spPr/>
      <dgm:t>
        <a:bodyPr/>
        <a:lstStyle/>
        <a:p>
          <a:pPr>
            <a:buFont typeface="Arial" panose="020B0604020202020204" pitchFamily="34" charset="0"/>
            <a:buChar char="•"/>
          </a:pPr>
          <a:r>
            <a:rPr lang="en-US" b="1"/>
            <a:t>MS procurement frameworks will need to prioritize European-sourced </a:t>
          </a:r>
          <a:r>
            <a:rPr lang="en-US"/>
            <a:t>goods and services that contribute to the EU’s climate objectives.</a:t>
          </a:r>
        </a:p>
      </dgm:t>
    </dgm:pt>
    <dgm:pt modelId="{3B329732-78D9-48E2-B1D7-643055076F6E}" type="parTrans" cxnId="{EBCBB19A-DFD5-4941-B11B-68533D25D38F}">
      <dgm:prSet/>
      <dgm:spPr/>
      <dgm:t>
        <a:bodyPr/>
        <a:lstStyle/>
        <a:p>
          <a:endParaRPr lang="en-BE"/>
        </a:p>
      </dgm:t>
    </dgm:pt>
    <dgm:pt modelId="{A660BD88-D6F4-4976-8DAE-EF9103CA13CA}" type="sibTrans" cxnId="{EBCBB19A-DFD5-4941-B11B-68533D25D38F}">
      <dgm:prSet/>
      <dgm:spPr/>
      <dgm:t>
        <a:bodyPr/>
        <a:lstStyle/>
        <a:p>
          <a:endParaRPr lang="en-BE"/>
        </a:p>
      </dgm:t>
    </dgm:pt>
    <dgm:pt modelId="{7A37F31A-6021-40BD-B51F-52600040CC2A}">
      <dgm:prSet/>
      <dgm:spPr/>
      <dgm:t>
        <a:bodyPr/>
        <a:lstStyle/>
        <a:p>
          <a:pPr>
            <a:buFont typeface="Arial" panose="020B0604020202020204" pitchFamily="34" charset="0"/>
            <a:buChar char="•"/>
          </a:pPr>
          <a:r>
            <a:rPr lang="en-US"/>
            <a:t>Risks </a:t>
          </a:r>
          <a:r>
            <a:rPr lang="en-US" b="1"/>
            <a:t>reducing competition by limiting access for trusted international partners</a:t>
          </a:r>
          <a:r>
            <a:rPr lang="en-US"/>
            <a:t>, including US companies, increase costs, delay innovation, and slow down the deployment of critical technologies that are not yet produced at scale in Europe.</a:t>
          </a:r>
        </a:p>
      </dgm:t>
    </dgm:pt>
    <dgm:pt modelId="{08BC64BB-5087-461C-AE1C-6D40FD947520}" type="parTrans" cxnId="{699F4AF2-FE5D-46F2-818B-A573A89E6323}">
      <dgm:prSet/>
      <dgm:spPr/>
      <dgm:t>
        <a:bodyPr/>
        <a:lstStyle/>
        <a:p>
          <a:endParaRPr lang="en-BE"/>
        </a:p>
      </dgm:t>
    </dgm:pt>
    <dgm:pt modelId="{AF660C2C-75DF-458D-943B-BCEBCAA052EB}" type="sibTrans" cxnId="{699F4AF2-FE5D-46F2-818B-A573A89E6323}">
      <dgm:prSet/>
      <dgm:spPr/>
      <dgm:t>
        <a:bodyPr/>
        <a:lstStyle/>
        <a:p>
          <a:endParaRPr lang="en-BE"/>
        </a:p>
      </dgm:t>
    </dgm:pt>
    <dgm:pt modelId="{AAE3E6CF-0E8E-49F3-851E-3F7103F88255}">
      <dgm:prSet/>
      <dgm:spPr/>
      <dgm:t>
        <a:bodyPr/>
        <a:lstStyle/>
        <a:p>
          <a:r>
            <a:rPr lang="en-US"/>
            <a:t>Countries with less administrative capacity or expertise could </a:t>
          </a:r>
          <a:r>
            <a:rPr lang="en-US" b="1"/>
            <a:t>struggle to navigate the process effectively</a:t>
          </a:r>
          <a:r>
            <a:rPr lang="en-US"/>
            <a:t>, creating </a:t>
          </a:r>
          <a:r>
            <a:rPr lang="en-US" b="1"/>
            <a:t>delays, uncertainty and fragmentation, affecting competitiveness of the Single market</a:t>
          </a:r>
          <a:r>
            <a:rPr lang="en-US"/>
            <a:t>.</a:t>
          </a:r>
        </a:p>
      </dgm:t>
    </dgm:pt>
    <dgm:pt modelId="{46B18C45-F006-4B05-A6CF-2B49A656A698}" type="sibTrans" cxnId="{A12FEC31-3F74-46BF-9AD4-80307EA95FCB}">
      <dgm:prSet/>
      <dgm:spPr/>
      <dgm:t>
        <a:bodyPr/>
        <a:lstStyle/>
        <a:p>
          <a:endParaRPr lang="en-BE"/>
        </a:p>
      </dgm:t>
    </dgm:pt>
    <dgm:pt modelId="{F10D0A39-7724-45CF-81D5-563D4A6214DF}" type="parTrans" cxnId="{A12FEC31-3F74-46BF-9AD4-80307EA95FCB}">
      <dgm:prSet/>
      <dgm:spPr/>
      <dgm:t>
        <a:bodyPr/>
        <a:lstStyle/>
        <a:p>
          <a:endParaRPr lang="en-BE"/>
        </a:p>
      </dgm:t>
    </dgm:pt>
    <dgm:pt modelId="{868A7346-5972-451F-9894-F802535E34A6}">
      <dgm:prSet/>
      <dgm:spPr/>
      <dgm:t>
        <a:bodyPr/>
        <a:lstStyle/>
        <a:p>
          <a:r>
            <a:rPr lang="en-US"/>
            <a:t>If state aid frameworks favor certain technologies over others, it could </a:t>
          </a:r>
          <a:r>
            <a:rPr lang="en-US" b="1"/>
            <a:t>undermine flexibility and discourage diverse and country specific approaches to </a:t>
          </a:r>
          <a:r>
            <a:rPr lang="en-US" b="1" err="1"/>
            <a:t>decrabonisation</a:t>
          </a:r>
          <a:r>
            <a:rPr lang="en-US"/>
            <a:t>.</a:t>
          </a:r>
        </a:p>
      </dgm:t>
    </dgm:pt>
    <dgm:pt modelId="{DC1E4EB9-AF49-476D-82E0-D09477C9AD55}" type="parTrans" cxnId="{597E7C18-101E-4105-9556-8C356D198A35}">
      <dgm:prSet/>
      <dgm:spPr/>
      <dgm:t>
        <a:bodyPr/>
        <a:lstStyle/>
        <a:p>
          <a:endParaRPr lang="en-BE"/>
        </a:p>
      </dgm:t>
    </dgm:pt>
    <dgm:pt modelId="{7CA0A9A9-8E21-4D1E-ACA7-14A1B3D60C20}" type="sibTrans" cxnId="{597E7C18-101E-4105-9556-8C356D198A35}">
      <dgm:prSet/>
      <dgm:spPr/>
      <dgm:t>
        <a:bodyPr/>
        <a:lstStyle/>
        <a:p>
          <a:endParaRPr lang="en-BE"/>
        </a:p>
      </dgm:t>
    </dgm:pt>
    <dgm:pt modelId="{BCF10F6A-89C0-4EFC-B7B1-AB3370DDFEDD}">
      <dgm:prSet/>
      <dgm:spPr/>
      <dgm:t>
        <a:bodyPr/>
        <a:lstStyle/>
        <a:p>
          <a:r>
            <a:rPr lang="en-US"/>
            <a:t>Advocate for non-discriminatory state aid rules that recognize all viable low-carbon technologies, including nuclear, hydrogen, carbon capture, and renewables, ensuring each country can choose the most viable and cost-effective pathway to meet climate targets.</a:t>
          </a:r>
        </a:p>
      </dgm:t>
    </dgm:pt>
    <dgm:pt modelId="{5526BB7B-F8CB-4B13-A686-536D15A8166F}" type="parTrans" cxnId="{A3338C17-AC7C-4A47-96E1-2A70650AC9DC}">
      <dgm:prSet/>
      <dgm:spPr/>
      <dgm:t>
        <a:bodyPr/>
        <a:lstStyle/>
        <a:p>
          <a:endParaRPr lang="en-BE"/>
        </a:p>
      </dgm:t>
    </dgm:pt>
    <dgm:pt modelId="{346FC449-20EE-4CBB-B276-6535EF76EE11}" type="sibTrans" cxnId="{A3338C17-AC7C-4A47-96E1-2A70650AC9DC}">
      <dgm:prSet/>
      <dgm:spPr/>
      <dgm:t>
        <a:bodyPr/>
        <a:lstStyle/>
        <a:p>
          <a:endParaRPr lang="en-BE"/>
        </a:p>
      </dgm:t>
    </dgm:pt>
    <dgm:pt modelId="{C9958F9E-B5CA-4CBD-B950-9A24988505AF}" type="pres">
      <dgm:prSet presAssocID="{8D902792-A00F-4AD0-A14F-4354DF624EE7}" presName="linear" presStyleCnt="0">
        <dgm:presLayoutVars>
          <dgm:dir/>
          <dgm:animLvl val="lvl"/>
          <dgm:resizeHandles val="exact"/>
        </dgm:presLayoutVars>
      </dgm:prSet>
      <dgm:spPr/>
    </dgm:pt>
    <dgm:pt modelId="{571E4027-625C-4944-A010-EABF21BB0B6D}" type="pres">
      <dgm:prSet presAssocID="{438D9992-BC01-4BB9-9DE2-A19FC5E56E01}" presName="parentLin" presStyleCnt="0"/>
      <dgm:spPr/>
    </dgm:pt>
    <dgm:pt modelId="{9EE3E08D-C169-4CE7-A607-80001E2AAE57}" type="pres">
      <dgm:prSet presAssocID="{438D9992-BC01-4BB9-9DE2-A19FC5E56E01}" presName="parentLeftMargin" presStyleLbl="node1" presStyleIdx="0" presStyleCnt="2"/>
      <dgm:spPr/>
    </dgm:pt>
    <dgm:pt modelId="{E00DEAB1-4195-466B-9D68-AE1A0CCEBD2A}" type="pres">
      <dgm:prSet presAssocID="{438D9992-BC01-4BB9-9DE2-A19FC5E56E01}" presName="parentText" presStyleLbl="node1" presStyleIdx="0" presStyleCnt="2">
        <dgm:presLayoutVars>
          <dgm:chMax val="0"/>
          <dgm:bulletEnabled val="1"/>
        </dgm:presLayoutVars>
      </dgm:prSet>
      <dgm:spPr/>
    </dgm:pt>
    <dgm:pt modelId="{DAFF709B-B87C-490D-84D6-57CE7EEBD46F}" type="pres">
      <dgm:prSet presAssocID="{438D9992-BC01-4BB9-9DE2-A19FC5E56E01}" presName="negativeSpace" presStyleCnt="0"/>
      <dgm:spPr/>
    </dgm:pt>
    <dgm:pt modelId="{C6A64670-ACF9-4D2E-B52A-678A0ED9D128}" type="pres">
      <dgm:prSet presAssocID="{438D9992-BC01-4BB9-9DE2-A19FC5E56E01}" presName="childText" presStyleLbl="conFgAcc1" presStyleIdx="0" presStyleCnt="2">
        <dgm:presLayoutVars>
          <dgm:bulletEnabled val="1"/>
        </dgm:presLayoutVars>
      </dgm:prSet>
      <dgm:spPr/>
    </dgm:pt>
    <dgm:pt modelId="{92A59017-C3C2-4C04-A635-BD2EA7B4778B}" type="pres">
      <dgm:prSet presAssocID="{18FA2C26-2E74-48FD-BED9-AA77D35FD1E6}" presName="spaceBetweenRectangles" presStyleCnt="0"/>
      <dgm:spPr/>
    </dgm:pt>
    <dgm:pt modelId="{F59C3CC0-076A-4AC7-BBF0-F96F672C2382}" type="pres">
      <dgm:prSet presAssocID="{2C7EFED7-E310-4C3C-9D16-E0C6BEAF893E}" presName="parentLin" presStyleCnt="0"/>
      <dgm:spPr/>
    </dgm:pt>
    <dgm:pt modelId="{5269A52D-0875-4AF8-BA58-56EE09E8312B}" type="pres">
      <dgm:prSet presAssocID="{2C7EFED7-E310-4C3C-9D16-E0C6BEAF893E}" presName="parentLeftMargin" presStyleLbl="node1" presStyleIdx="0" presStyleCnt="2"/>
      <dgm:spPr/>
    </dgm:pt>
    <dgm:pt modelId="{7C1FF156-2928-4B90-8E91-517AFDDFBC6D}" type="pres">
      <dgm:prSet presAssocID="{2C7EFED7-E310-4C3C-9D16-E0C6BEAF893E}" presName="parentText" presStyleLbl="node1" presStyleIdx="1" presStyleCnt="2">
        <dgm:presLayoutVars>
          <dgm:chMax val="0"/>
          <dgm:bulletEnabled val="1"/>
        </dgm:presLayoutVars>
      </dgm:prSet>
      <dgm:spPr/>
    </dgm:pt>
    <dgm:pt modelId="{94E72338-803A-4E92-9EC8-2CB159B51061}" type="pres">
      <dgm:prSet presAssocID="{2C7EFED7-E310-4C3C-9D16-E0C6BEAF893E}" presName="negativeSpace" presStyleCnt="0"/>
      <dgm:spPr/>
    </dgm:pt>
    <dgm:pt modelId="{C5B3B665-0CB0-43AB-A8B7-347BFB50AF30}" type="pres">
      <dgm:prSet presAssocID="{2C7EFED7-E310-4C3C-9D16-E0C6BEAF893E}" presName="childText" presStyleLbl="conFgAcc1" presStyleIdx="1" presStyleCnt="2" custLinFactNeighborX="0">
        <dgm:presLayoutVars>
          <dgm:bulletEnabled val="1"/>
        </dgm:presLayoutVars>
      </dgm:prSet>
      <dgm:spPr/>
    </dgm:pt>
  </dgm:ptLst>
  <dgm:cxnLst>
    <dgm:cxn modelId="{4552010E-D645-4B36-A084-E581B327A486}" srcId="{8D902792-A00F-4AD0-A14F-4354DF624EE7}" destId="{2C7EFED7-E310-4C3C-9D16-E0C6BEAF893E}" srcOrd="1" destOrd="0" parTransId="{6853E99E-C669-4BD7-9C1F-C4BB878074E3}" sibTransId="{0FDEC62B-143A-48DD-9B4B-5808E57EC716}"/>
    <dgm:cxn modelId="{3ABE4712-618C-45AC-9E2B-18F04DD6841E}" type="presOf" srcId="{8D902792-A00F-4AD0-A14F-4354DF624EE7}" destId="{C9958F9E-B5CA-4CBD-B950-9A24988505AF}" srcOrd="0" destOrd="0" presId="urn:microsoft.com/office/officeart/2005/8/layout/list1"/>
    <dgm:cxn modelId="{A3338C17-AC7C-4A47-96E1-2A70650AC9DC}" srcId="{9EFF8904-84F7-48CF-9ADC-334BC8F818B5}" destId="{BCF10F6A-89C0-4EFC-B7B1-AB3370DDFEDD}" srcOrd="0" destOrd="0" parTransId="{5526BB7B-F8CB-4B13-A686-536D15A8166F}" sibTransId="{346FC449-20EE-4CBB-B276-6535EF76EE11}"/>
    <dgm:cxn modelId="{597E7C18-101E-4105-9556-8C356D198A35}" srcId="{620B5DE7-8C2C-473C-BFDA-94BC3AF0EC0F}" destId="{868A7346-5972-451F-9894-F802535E34A6}" srcOrd="1" destOrd="0" parTransId="{DC1E4EB9-AF49-476D-82E0-D09477C9AD55}" sibTransId="{7CA0A9A9-8E21-4D1E-ACA7-14A1B3D60C20}"/>
    <dgm:cxn modelId="{DFD19229-B631-47E9-B8A4-F45340F5DEDB}" srcId="{2C7EFED7-E310-4C3C-9D16-E0C6BEAF893E}" destId="{9EFF8904-84F7-48CF-9ADC-334BC8F818B5}" srcOrd="2" destOrd="0" parTransId="{8113AA0D-0989-4C9B-B4ED-A2A569E4A881}" sibTransId="{66D8ED02-ABBB-47AA-A8A0-E18F77ADA3AB}"/>
    <dgm:cxn modelId="{A12FEC31-3F74-46BF-9AD4-80307EA95FCB}" srcId="{620B5DE7-8C2C-473C-BFDA-94BC3AF0EC0F}" destId="{AAE3E6CF-0E8E-49F3-851E-3F7103F88255}" srcOrd="0" destOrd="0" parTransId="{F10D0A39-7724-45CF-81D5-563D4A6214DF}" sibTransId="{46B18C45-F006-4B05-A6CF-2B49A656A698}"/>
    <dgm:cxn modelId="{3F61823E-A570-41E3-97B0-06B6C6CDB26F}" type="presOf" srcId="{7A37F31A-6021-40BD-B51F-52600040CC2A}" destId="{C6A64670-ACF9-4D2E-B52A-678A0ED9D128}" srcOrd="0" destOrd="3" presId="urn:microsoft.com/office/officeart/2005/8/layout/list1"/>
    <dgm:cxn modelId="{DA4D155B-7E13-4030-A910-E5CEF5B97371}" type="presOf" srcId="{438D9992-BC01-4BB9-9DE2-A19FC5E56E01}" destId="{9EE3E08D-C169-4CE7-A607-80001E2AAE57}" srcOrd="0" destOrd="0" presId="urn:microsoft.com/office/officeart/2005/8/layout/list1"/>
    <dgm:cxn modelId="{E6C11C5D-F2E1-44E9-92E7-BE8B46356069}" type="presOf" srcId="{59BBDAD6-CED1-4A04-B408-946B4E7300FD}" destId="{C6A64670-ACF9-4D2E-B52A-678A0ED9D128}" srcOrd="0" destOrd="1" presId="urn:microsoft.com/office/officeart/2005/8/layout/list1"/>
    <dgm:cxn modelId="{718E4069-762E-4E7D-A789-07F68A4C73A9}" type="presOf" srcId="{BCF10F6A-89C0-4EFC-B7B1-AB3370DDFEDD}" destId="{C5B3B665-0CB0-43AB-A8B7-347BFB50AF30}" srcOrd="0" destOrd="5" presId="urn:microsoft.com/office/officeart/2005/8/layout/list1"/>
    <dgm:cxn modelId="{43F99674-3652-4772-A12D-C3F6581603AD}" srcId="{8D902792-A00F-4AD0-A14F-4354DF624EE7}" destId="{438D9992-BC01-4BB9-9DE2-A19FC5E56E01}" srcOrd="0" destOrd="0" parTransId="{DC0E35AF-9098-4C93-AF4D-07341357A234}" sibTransId="{18FA2C26-2E74-48FD-BED9-AA77D35FD1E6}"/>
    <dgm:cxn modelId="{45285F75-6E8A-4070-B5E2-9C3A9782725F}" type="presOf" srcId="{2C7EFED7-E310-4C3C-9D16-E0C6BEAF893E}" destId="{7C1FF156-2928-4B90-8E91-517AFDDFBC6D}" srcOrd="1" destOrd="0" presId="urn:microsoft.com/office/officeart/2005/8/layout/list1"/>
    <dgm:cxn modelId="{E13FA67F-2E9C-4DE8-9F44-53A5B999756C}" srcId="{2C7EFED7-E310-4C3C-9D16-E0C6BEAF893E}" destId="{AF62231E-B3CE-4268-9814-D23A1DA058E0}" srcOrd="0" destOrd="0" parTransId="{BE741C8D-1046-47C0-8B17-4C6D3DBB5DC1}" sibTransId="{CFC1F619-C2A3-46A3-9FB7-D94A1663D51D}"/>
    <dgm:cxn modelId="{9D979887-2A43-481A-BD14-EB54A4E26BB5}" type="presOf" srcId="{0DDE5E05-FFDF-401D-8490-14EBC3B8B5A2}" destId="{C6A64670-ACF9-4D2E-B52A-678A0ED9D128}" srcOrd="0" destOrd="0" presId="urn:microsoft.com/office/officeart/2005/8/layout/list1"/>
    <dgm:cxn modelId="{3334C691-815E-4212-856C-2083117395C7}" type="presOf" srcId="{AF62231E-B3CE-4268-9814-D23A1DA058E0}" destId="{C5B3B665-0CB0-43AB-A8B7-347BFB50AF30}" srcOrd="0" destOrd="0" presId="urn:microsoft.com/office/officeart/2005/8/layout/list1"/>
    <dgm:cxn modelId="{EBCBB19A-DFD5-4941-B11B-68533D25D38F}" srcId="{0DDE5E05-FFDF-401D-8490-14EBC3B8B5A2}" destId="{0858E043-0A42-4C82-8543-D305B16604CE}" srcOrd="1" destOrd="0" parTransId="{3B329732-78D9-48E2-B1D7-643055076F6E}" sibTransId="{A660BD88-D6F4-4976-8DAE-EF9103CA13CA}"/>
    <dgm:cxn modelId="{F9691EA2-E2EA-4582-A9E8-25E690792F33}" srcId="{438D9992-BC01-4BB9-9DE2-A19FC5E56E01}" destId="{0DDE5E05-FFDF-401D-8490-14EBC3B8B5A2}" srcOrd="0" destOrd="0" parTransId="{02E19EDF-DD38-4BD1-8B07-31CFE86FFBAD}" sibTransId="{27689872-E1B6-459D-98C4-9DDCD6BA5860}"/>
    <dgm:cxn modelId="{650DD6A5-CEDD-457B-AF88-8AFF49947B43}" type="presOf" srcId="{9EFF8904-84F7-48CF-9ADC-334BC8F818B5}" destId="{C5B3B665-0CB0-43AB-A8B7-347BFB50AF30}" srcOrd="0" destOrd="4" presId="urn:microsoft.com/office/officeart/2005/8/layout/list1"/>
    <dgm:cxn modelId="{44A1F8A8-91F0-43B0-84C2-236753FD0544}" type="presOf" srcId="{438D9992-BC01-4BB9-9DE2-A19FC5E56E01}" destId="{E00DEAB1-4195-466B-9D68-AE1A0CCEBD2A}" srcOrd="1" destOrd="0" presId="urn:microsoft.com/office/officeart/2005/8/layout/list1"/>
    <dgm:cxn modelId="{D1BEE0AC-F0C1-4ED0-BEB3-C32FB2433C67}" srcId="{0DDE5E05-FFDF-401D-8490-14EBC3B8B5A2}" destId="{59BBDAD6-CED1-4A04-B408-946B4E7300FD}" srcOrd="0" destOrd="0" parTransId="{4EA7D771-65D6-4063-9A96-237D1205E759}" sibTransId="{F631FA89-6484-48DD-968A-CB6DF14E7826}"/>
    <dgm:cxn modelId="{C26F15AD-8E62-481F-9CCB-10218F84E201}" type="presOf" srcId="{0858E043-0A42-4C82-8543-D305B16604CE}" destId="{C6A64670-ACF9-4D2E-B52A-678A0ED9D128}" srcOrd="0" destOrd="2" presId="urn:microsoft.com/office/officeart/2005/8/layout/list1"/>
    <dgm:cxn modelId="{1EC906AF-8CE3-40B4-A841-28DC8DCE05B0}" type="presOf" srcId="{620B5DE7-8C2C-473C-BFDA-94BC3AF0EC0F}" destId="{C5B3B665-0CB0-43AB-A8B7-347BFB50AF30}" srcOrd="0" destOrd="1" presId="urn:microsoft.com/office/officeart/2005/8/layout/list1"/>
    <dgm:cxn modelId="{D864D0BF-16CC-46A5-8C0C-0F40BBAB2A37}" type="presOf" srcId="{2C7EFED7-E310-4C3C-9D16-E0C6BEAF893E}" destId="{5269A52D-0875-4AF8-BA58-56EE09E8312B}" srcOrd="0" destOrd="0" presId="urn:microsoft.com/office/officeart/2005/8/layout/list1"/>
    <dgm:cxn modelId="{0F29C6C5-6704-4273-8C35-13ED6A585DE2}" srcId="{2C7EFED7-E310-4C3C-9D16-E0C6BEAF893E}" destId="{620B5DE7-8C2C-473C-BFDA-94BC3AF0EC0F}" srcOrd="1" destOrd="0" parTransId="{86298758-F76B-4CAC-8286-3E981DC35927}" sibTransId="{2701F8FA-5184-4C2D-B2EF-CFD6525DD042}"/>
    <dgm:cxn modelId="{8902CFCE-2E42-45ED-A2A4-3D38FF62C453}" type="presOf" srcId="{868A7346-5972-451F-9894-F802535E34A6}" destId="{C5B3B665-0CB0-43AB-A8B7-347BFB50AF30}" srcOrd="0" destOrd="3" presId="urn:microsoft.com/office/officeart/2005/8/layout/list1"/>
    <dgm:cxn modelId="{455DC7D5-A47F-4514-B327-F326E53D6F15}" type="presOf" srcId="{AAE3E6CF-0E8E-49F3-851E-3F7103F88255}" destId="{C5B3B665-0CB0-43AB-A8B7-347BFB50AF30}" srcOrd="0" destOrd="2" presId="urn:microsoft.com/office/officeart/2005/8/layout/list1"/>
    <dgm:cxn modelId="{B87F4AF2-755E-4C6B-BF27-FC5AD3C3D8BB}" srcId="{438D9992-BC01-4BB9-9DE2-A19FC5E56E01}" destId="{19FD3463-7F8F-432F-8603-251DB9A16040}" srcOrd="1" destOrd="0" parTransId="{D9E3BD4C-EC00-424A-BE44-FE4E66E2BB1C}" sibTransId="{8EDE5899-927F-41A1-900F-A12E9D74D708}"/>
    <dgm:cxn modelId="{699F4AF2-FE5D-46F2-818B-A573A89E6323}" srcId="{0DDE5E05-FFDF-401D-8490-14EBC3B8B5A2}" destId="{7A37F31A-6021-40BD-B51F-52600040CC2A}" srcOrd="2" destOrd="0" parTransId="{08BC64BB-5087-461C-AE1C-6D40FD947520}" sibTransId="{AF660C2C-75DF-458D-943B-BCEBCAA052EB}"/>
    <dgm:cxn modelId="{5A6D68F5-2CA2-4D9C-9FA7-F3A4468B32A1}" type="presOf" srcId="{19FD3463-7F8F-432F-8603-251DB9A16040}" destId="{C6A64670-ACF9-4D2E-B52A-678A0ED9D128}" srcOrd="0" destOrd="4" presId="urn:microsoft.com/office/officeart/2005/8/layout/list1"/>
    <dgm:cxn modelId="{6B67D46C-D64C-4F0D-85D7-537582069D7B}" type="presParOf" srcId="{C9958F9E-B5CA-4CBD-B950-9A24988505AF}" destId="{571E4027-625C-4944-A010-EABF21BB0B6D}" srcOrd="0" destOrd="0" presId="urn:microsoft.com/office/officeart/2005/8/layout/list1"/>
    <dgm:cxn modelId="{38ECBAE7-CAFB-45EC-A6E8-5D5D3AB742FF}" type="presParOf" srcId="{571E4027-625C-4944-A010-EABF21BB0B6D}" destId="{9EE3E08D-C169-4CE7-A607-80001E2AAE57}" srcOrd="0" destOrd="0" presId="urn:microsoft.com/office/officeart/2005/8/layout/list1"/>
    <dgm:cxn modelId="{D760E327-0397-4CD9-8F7F-419233525572}" type="presParOf" srcId="{571E4027-625C-4944-A010-EABF21BB0B6D}" destId="{E00DEAB1-4195-466B-9D68-AE1A0CCEBD2A}" srcOrd="1" destOrd="0" presId="urn:microsoft.com/office/officeart/2005/8/layout/list1"/>
    <dgm:cxn modelId="{0630AD1D-15B9-49E2-833F-27F7FB684002}" type="presParOf" srcId="{C9958F9E-B5CA-4CBD-B950-9A24988505AF}" destId="{DAFF709B-B87C-490D-84D6-57CE7EEBD46F}" srcOrd="1" destOrd="0" presId="urn:microsoft.com/office/officeart/2005/8/layout/list1"/>
    <dgm:cxn modelId="{B880E714-B828-4675-AF11-871BA263CD97}" type="presParOf" srcId="{C9958F9E-B5CA-4CBD-B950-9A24988505AF}" destId="{C6A64670-ACF9-4D2E-B52A-678A0ED9D128}" srcOrd="2" destOrd="0" presId="urn:microsoft.com/office/officeart/2005/8/layout/list1"/>
    <dgm:cxn modelId="{3E3682D6-C389-4E97-BDDE-355607E2F381}" type="presParOf" srcId="{C9958F9E-B5CA-4CBD-B950-9A24988505AF}" destId="{92A59017-C3C2-4C04-A635-BD2EA7B4778B}" srcOrd="3" destOrd="0" presId="urn:microsoft.com/office/officeart/2005/8/layout/list1"/>
    <dgm:cxn modelId="{DCF00600-7FD5-4D42-8FFD-CC275FDD0E54}" type="presParOf" srcId="{C9958F9E-B5CA-4CBD-B950-9A24988505AF}" destId="{F59C3CC0-076A-4AC7-BBF0-F96F672C2382}" srcOrd="4" destOrd="0" presId="urn:microsoft.com/office/officeart/2005/8/layout/list1"/>
    <dgm:cxn modelId="{5ABCB5D7-B5BF-4F3E-ABA6-CEC7FF5F7D52}" type="presParOf" srcId="{F59C3CC0-076A-4AC7-BBF0-F96F672C2382}" destId="{5269A52D-0875-4AF8-BA58-56EE09E8312B}" srcOrd="0" destOrd="0" presId="urn:microsoft.com/office/officeart/2005/8/layout/list1"/>
    <dgm:cxn modelId="{8D960CC6-53F7-405F-BBA1-D6E5EA50BB56}" type="presParOf" srcId="{F59C3CC0-076A-4AC7-BBF0-F96F672C2382}" destId="{7C1FF156-2928-4B90-8E91-517AFDDFBC6D}" srcOrd="1" destOrd="0" presId="urn:microsoft.com/office/officeart/2005/8/layout/list1"/>
    <dgm:cxn modelId="{EC6B71E9-7343-4465-8929-9F99E817844D}" type="presParOf" srcId="{C9958F9E-B5CA-4CBD-B950-9A24988505AF}" destId="{94E72338-803A-4E92-9EC8-2CB159B51061}" srcOrd="5" destOrd="0" presId="urn:microsoft.com/office/officeart/2005/8/layout/list1"/>
    <dgm:cxn modelId="{F50A9196-4234-4CF5-9C51-D544CF83C834}" type="presParOf" srcId="{C9958F9E-B5CA-4CBD-B950-9A24988505AF}" destId="{C5B3B665-0CB0-43AB-A8B7-347BFB50AF3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4A2BDC1-7427-4B41-BD1C-0D33BC3E762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5385F8F-090A-41BB-AD75-5A576A55DB23}">
      <dgm:prSet custT="1"/>
      <dgm:spPr/>
      <dgm:t>
        <a:bodyPr/>
        <a:lstStyle/>
        <a:p>
          <a:pPr>
            <a:lnSpc>
              <a:spcPct val="100000"/>
            </a:lnSpc>
          </a:pPr>
          <a:r>
            <a:rPr lang="en-US" sz="1600" b="1" i="0"/>
            <a:t>Opportunities</a:t>
          </a:r>
          <a:endParaRPr lang="en-US" sz="1600"/>
        </a:p>
      </dgm:t>
    </dgm:pt>
    <dgm:pt modelId="{4F701108-02F4-4D2A-BC51-A1F9C3E6AAE9}" type="parTrans" cxnId="{B01E50E9-6FD5-4BAF-A342-83649BDC1229}">
      <dgm:prSet/>
      <dgm:spPr/>
      <dgm:t>
        <a:bodyPr/>
        <a:lstStyle/>
        <a:p>
          <a:endParaRPr lang="en-US"/>
        </a:p>
      </dgm:t>
    </dgm:pt>
    <dgm:pt modelId="{564AEE48-A41A-4386-8B6E-EFC94F217576}" type="sibTrans" cxnId="{B01E50E9-6FD5-4BAF-A342-83649BDC1229}">
      <dgm:prSet/>
      <dgm:spPr/>
      <dgm:t>
        <a:bodyPr/>
        <a:lstStyle/>
        <a:p>
          <a:endParaRPr lang="en-US"/>
        </a:p>
      </dgm:t>
    </dgm:pt>
    <dgm:pt modelId="{3A6B96E1-318F-4FF4-82E6-DE3CDF56CED6}">
      <dgm:prSet/>
      <dgm:spPr/>
      <dgm:t>
        <a:bodyPr/>
        <a:lstStyle/>
        <a:p>
          <a:pPr>
            <a:lnSpc>
              <a:spcPct val="100000"/>
            </a:lnSpc>
          </a:pPr>
          <a:r>
            <a:rPr lang="en-US" b="0" i="0"/>
            <a:t>Stable investment environment</a:t>
          </a:r>
          <a:endParaRPr lang="en-US"/>
        </a:p>
      </dgm:t>
    </dgm:pt>
    <dgm:pt modelId="{3A36B446-9E81-4CB5-88B1-A6EDE6758217}" type="parTrans" cxnId="{296386DA-BEAF-4378-BA29-41CD5396799B}">
      <dgm:prSet/>
      <dgm:spPr/>
      <dgm:t>
        <a:bodyPr/>
        <a:lstStyle/>
        <a:p>
          <a:endParaRPr lang="en-US"/>
        </a:p>
      </dgm:t>
    </dgm:pt>
    <dgm:pt modelId="{806E3B4F-D3B3-4B70-BCA4-A81B3BBBC073}" type="sibTrans" cxnId="{296386DA-BEAF-4378-BA29-41CD5396799B}">
      <dgm:prSet/>
      <dgm:spPr/>
      <dgm:t>
        <a:bodyPr/>
        <a:lstStyle/>
        <a:p>
          <a:endParaRPr lang="en-US"/>
        </a:p>
      </dgm:t>
    </dgm:pt>
    <dgm:pt modelId="{4245580A-66EF-44F5-9DA8-06E993C6963D}">
      <dgm:prSet/>
      <dgm:spPr/>
      <dgm:t>
        <a:bodyPr/>
        <a:lstStyle/>
        <a:p>
          <a:pPr>
            <a:lnSpc>
              <a:spcPct val="100000"/>
            </a:lnSpc>
          </a:pPr>
          <a:r>
            <a:rPr lang="en-US" b="0" i="0"/>
            <a:t>Support for capital-intensive projects</a:t>
          </a:r>
          <a:endParaRPr lang="en-US"/>
        </a:p>
      </dgm:t>
    </dgm:pt>
    <dgm:pt modelId="{12E3DF43-12E1-43A6-A624-D8951A2E949A}" type="parTrans" cxnId="{F7D89C6F-6663-437F-878E-66DC95906C78}">
      <dgm:prSet/>
      <dgm:spPr/>
      <dgm:t>
        <a:bodyPr/>
        <a:lstStyle/>
        <a:p>
          <a:endParaRPr lang="en-US"/>
        </a:p>
      </dgm:t>
    </dgm:pt>
    <dgm:pt modelId="{DECA3630-31A3-4402-9DCF-944EAF41EFCE}" type="sibTrans" cxnId="{F7D89C6F-6663-437F-878E-66DC95906C78}">
      <dgm:prSet/>
      <dgm:spPr/>
      <dgm:t>
        <a:bodyPr/>
        <a:lstStyle/>
        <a:p>
          <a:endParaRPr lang="en-US"/>
        </a:p>
      </dgm:t>
    </dgm:pt>
    <dgm:pt modelId="{93AEF079-FF00-4D07-A23E-47505FF6BE9C}">
      <dgm:prSet/>
      <dgm:spPr/>
      <dgm:t>
        <a:bodyPr/>
        <a:lstStyle/>
        <a:p>
          <a:pPr>
            <a:lnSpc>
              <a:spcPct val="100000"/>
            </a:lnSpc>
          </a:pPr>
          <a:r>
            <a:rPr lang="en-US" b="0" i="0"/>
            <a:t>Reducing administrative burdens</a:t>
          </a:r>
          <a:endParaRPr lang="en-US"/>
        </a:p>
      </dgm:t>
    </dgm:pt>
    <dgm:pt modelId="{413FF69A-082E-4360-81A1-6C03E0077E73}" type="parTrans" cxnId="{01526E86-42C6-4D7C-AE78-F33B00C424F1}">
      <dgm:prSet/>
      <dgm:spPr/>
      <dgm:t>
        <a:bodyPr/>
        <a:lstStyle/>
        <a:p>
          <a:endParaRPr lang="en-US"/>
        </a:p>
      </dgm:t>
    </dgm:pt>
    <dgm:pt modelId="{B296BB09-0CC3-4384-A99D-C280A70BCB3B}" type="sibTrans" cxnId="{01526E86-42C6-4D7C-AE78-F33B00C424F1}">
      <dgm:prSet/>
      <dgm:spPr/>
      <dgm:t>
        <a:bodyPr/>
        <a:lstStyle/>
        <a:p>
          <a:endParaRPr lang="en-US"/>
        </a:p>
      </dgm:t>
    </dgm:pt>
    <dgm:pt modelId="{91C980B8-52D8-47D4-AE39-9A0D23D67A11}">
      <dgm:prSet/>
      <dgm:spPr/>
      <dgm:t>
        <a:bodyPr/>
        <a:lstStyle/>
        <a:p>
          <a:pPr>
            <a:lnSpc>
              <a:spcPct val="100000"/>
            </a:lnSpc>
          </a:pPr>
          <a:r>
            <a:rPr lang="en-US" b="0" i="0"/>
            <a:t>Consistency across Member States</a:t>
          </a:r>
          <a:endParaRPr lang="en-US"/>
        </a:p>
      </dgm:t>
    </dgm:pt>
    <dgm:pt modelId="{E76DE240-F566-446F-9A64-30EBF522A49D}" type="parTrans" cxnId="{39CEFFB7-C48F-404C-9ED0-A5085FABE540}">
      <dgm:prSet/>
      <dgm:spPr/>
      <dgm:t>
        <a:bodyPr/>
        <a:lstStyle/>
        <a:p>
          <a:endParaRPr lang="en-US"/>
        </a:p>
      </dgm:t>
    </dgm:pt>
    <dgm:pt modelId="{9706365A-47E8-4A98-8757-0B4BC6F6EB44}" type="sibTrans" cxnId="{39CEFFB7-C48F-404C-9ED0-A5085FABE540}">
      <dgm:prSet/>
      <dgm:spPr/>
      <dgm:t>
        <a:bodyPr/>
        <a:lstStyle/>
        <a:p>
          <a:endParaRPr lang="en-US"/>
        </a:p>
      </dgm:t>
    </dgm:pt>
    <dgm:pt modelId="{AE3AD433-E861-41DA-81DE-BCF222BA134F}">
      <dgm:prSet/>
      <dgm:spPr/>
      <dgm:t>
        <a:bodyPr/>
        <a:lstStyle/>
        <a:p>
          <a:pPr>
            <a:lnSpc>
              <a:spcPct val="100000"/>
            </a:lnSpc>
          </a:pPr>
          <a:r>
            <a:rPr lang="en-US" b="0" i="0"/>
            <a:t>Affordable Energy Initiatives</a:t>
          </a:r>
          <a:endParaRPr lang="en-US"/>
        </a:p>
      </dgm:t>
    </dgm:pt>
    <dgm:pt modelId="{241E730C-B1FE-4238-994B-680728B2B096}" type="parTrans" cxnId="{5F273A4E-9E76-4E53-B26A-63E4666FD43B}">
      <dgm:prSet/>
      <dgm:spPr/>
      <dgm:t>
        <a:bodyPr/>
        <a:lstStyle/>
        <a:p>
          <a:endParaRPr lang="en-US"/>
        </a:p>
      </dgm:t>
    </dgm:pt>
    <dgm:pt modelId="{7938AFC1-1016-47B4-A156-0BF1117A1A74}" type="sibTrans" cxnId="{5F273A4E-9E76-4E53-B26A-63E4666FD43B}">
      <dgm:prSet/>
      <dgm:spPr/>
      <dgm:t>
        <a:bodyPr/>
        <a:lstStyle/>
        <a:p>
          <a:endParaRPr lang="en-US"/>
        </a:p>
      </dgm:t>
    </dgm:pt>
    <dgm:pt modelId="{4608BDDD-E561-4562-980D-33119AC9A58E}" type="pres">
      <dgm:prSet presAssocID="{64A2BDC1-7427-4B41-BD1C-0D33BC3E762F}" presName="root" presStyleCnt="0">
        <dgm:presLayoutVars>
          <dgm:dir/>
          <dgm:resizeHandles val="exact"/>
        </dgm:presLayoutVars>
      </dgm:prSet>
      <dgm:spPr/>
    </dgm:pt>
    <dgm:pt modelId="{FCC2054F-B062-4C68-A553-56E65C347992}" type="pres">
      <dgm:prSet presAssocID="{35385F8F-090A-41BB-AD75-5A576A55DB23}" presName="compNode" presStyleCnt="0"/>
      <dgm:spPr/>
    </dgm:pt>
    <dgm:pt modelId="{E6C4B35F-E8DC-4AA2-9D5F-5F5BA502D56C}" type="pres">
      <dgm:prSet presAssocID="{35385F8F-090A-41BB-AD75-5A576A55DB23}" presName="iconRect" presStyleLbl="node1" presStyleIdx="0" presStyleCnt="6" custScaleX="142106" custScaleY="146371" custLinFactX="100000" custLinFactNeighborX="147854" custLinFactNeighborY="-6911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F6C24A59-2185-45EF-B4E8-BB0F1910229F}" type="pres">
      <dgm:prSet presAssocID="{35385F8F-090A-41BB-AD75-5A576A55DB23}" presName="spaceRect" presStyleCnt="0"/>
      <dgm:spPr/>
    </dgm:pt>
    <dgm:pt modelId="{4812BDEC-CA43-4177-A01F-4D47E9D26BFC}" type="pres">
      <dgm:prSet presAssocID="{35385F8F-090A-41BB-AD75-5A576A55DB23}" presName="textRect" presStyleLbl="revTx" presStyleIdx="0" presStyleCnt="6" custLinFactX="13877" custLinFactY="-17669" custLinFactNeighborX="100000" custLinFactNeighborY="-100000">
        <dgm:presLayoutVars>
          <dgm:chMax val="1"/>
          <dgm:chPref val="1"/>
        </dgm:presLayoutVars>
      </dgm:prSet>
      <dgm:spPr/>
    </dgm:pt>
    <dgm:pt modelId="{1AEDB67B-A17D-4B25-A6CC-D3758475A965}" type="pres">
      <dgm:prSet presAssocID="{564AEE48-A41A-4386-8B6E-EFC94F217576}" presName="sibTrans" presStyleCnt="0"/>
      <dgm:spPr/>
    </dgm:pt>
    <dgm:pt modelId="{F8684B67-870E-4D74-9448-A4DCA52E65D3}" type="pres">
      <dgm:prSet presAssocID="{3A6B96E1-318F-4FF4-82E6-DE3CDF56CED6}" presName="compNode" presStyleCnt="0"/>
      <dgm:spPr/>
    </dgm:pt>
    <dgm:pt modelId="{F9A448C2-F027-4591-98D2-75963276CED6}" type="pres">
      <dgm:prSet presAssocID="{3A6B96E1-318F-4FF4-82E6-DE3CDF56CED6}" presName="iconRect" presStyleLbl="node1" presStyleIdx="1" presStyleCnt="6" custScaleX="80820" custScaleY="81641" custLinFactX="-55913" custLinFactY="86878" custLinFactNeighborX="-100000"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048FD225-E6F5-4156-9876-DEE5BE75AA25}" type="pres">
      <dgm:prSet presAssocID="{3A6B96E1-318F-4FF4-82E6-DE3CDF56CED6}" presName="spaceRect" presStyleCnt="0"/>
      <dgm:spPr/>
    </dgm:pt>
    <dgm:pt modelId="{23E6FFE5-E7BC-4AEC-90A4-02736050A015}" type="pres">
      <dgm:prSet presAssocID="{3A6B96E1-318F-4FF4-82E6-DE3CDF56CED6}" presName="textRect" presStyleLbl="revTx" presStyleIdx="1" presStyleCnt="6" custScaleX="80820" custScaleY="81641" custLinFactY="62615" custLinFactNeighborX="-64054" custLinFactNeighborY="100000">
        <dgm:presLayoutVars>
          <dgm:chMax val="1"/>
          <dgm:chPref val="1"/>
        </dgm:presLayoutVars>
      </dgm:prSet>
      <dgm:spPr/>
    </dgm:pt>
    <dgm:pt modelId="{607AFE58-5106-4846-BDEA-E65E79E171A8}" type="pres">
      <dgm:prSet presAssocID="{806E3B4F-D3B3-4B70-BCA4-A81B3BBBC073}" presName="sibTrans" presStyleCnt="0"/>
      <dgm:spPr/>
    </dgm:pt>
    <dgm:pt modelId="{4A275F34-3179-4579-A3B5-D2FCF25AB3E2}" type="pres">
      <dgm:prSet presAssocID="{4245580A-66EF-44F5-9DA8-06E993C6963D}" presName="compNode" presStyleCnt="0"/>
      <dgm:spPr/>
    </dgm:pt>
    <dgm:pt modelId="{8FE014C7-79E5-470F-A5E9-5E716A565908}" type="pres">
      <dgm:prSet presAssocID="{4245580A-66EF-44F5-9DA8-06E993C6963D}" presName="iconRect" presStyleLbl="node1" presStyleIdx="2" presStyleCnt="6" custScaleX="80820" custScaleY="81641" custLinFactX="-73325" custLinFactY="86878" custLinFactNeighborX="-100000"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F795BB2-28AD-42CD-8A96-9F559F47D392}" type="pres">
      <dgm:prSet presAssocID="{4245580A-66EF-44F5-9DA8-06E993C6963D}" presName="spaceRect" presStyleCnt="0"/>
      <dgm:spPr/>
    </dgm:pt>
    <dgm:pt modelId="{7A18DF4D-180E-4939-8ADF-50485A09B980}" type="pres">
      <dgm:prSet presAssocID="{4245580A-66EF-44F5-9DA8-06E993C6963D}" presName="textRect" presStyleLbl="revTx" presStyleIdx="2" presStyleCnt="6" custScaleX="80820" custScaleY="81641" custLinFactY="63741" custLinFactNeighborX="-68742" custLinFactNeighborY="100000">
        <dgm:presLayoutVars>
          <dgm:chMax val="1"/>
          <dgm:chPref val="1"/>
        </dgm:presLayoutVars>
      </dgm:prSet>
      <dgm:spPr/>
    </dgm:pt>
    <dgm:pt modelId="{48C0D426-5340-424B-8390-E4808DDC2428}" type="pres">
      <dgm:prSet presAssocID="{DECA3630-31A3-4402-9DCF-944EAF41EFCE}" presName="sibTrans" presStyleCnt="0"/>
      <dgm:spPr/>
    </dgm:pt>
    <dgm:pt modelId="{7CA0DFAF-BF62-47DC-9F3F-A06328B1E11D}" type="pres">
      <dgm:prSet presAssocID="{93AEF079-FF00-4D07-A23E-47505FF6BE9C}" presName="compNode" presStyleCnt="0"/>
      <dgm:spPr/>
    </dgm:pt>
    <dgm:pt modelId="{700F84B1-FE1B-4FFD-AE87-129570A17421}" type="pres">
      <dgm:prSet presAssocID="{93AEF079-FF00-4D07-A23E-47505FF6BE9C}" presName="iconRect" presStyleLbl="node1" presStyleIdx="3" presStyleCnt="6" custScaleX="78169" custScaleY="76586" custLinFactNeighborX="10112" custLinFactNeighborY="5925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27C5B01D-E0C2-4868-801D-C00BF88FCEA4}" type="pres">
      <dgm:prSet presAssocID="{93AEF079-FF00-4D07-A23E-47505FF6BE9C}" presName="spaceRect" presStyleCnt="0"/>
      <dgm:spPr/>
    </dgm:pt>
    <dgm:pt modelId="{3AF1A449-5377-4BF7-98F0-1B7ACB676C98}" type="pres">
      <dgm:prSet presAssocID="{93AEF079-FF00-4D07-A23E-47505FF6BE9C}" presName="textRect" presStyleLbl="revTx" presStyleIdx="3" presStyleCnt="6" custScaleX="80820" custScaleY="81641" custLinFactNeighborX="8613" custLinFactNeighborY="-3651">
        <dgm:presLayoutVars>
          <dgm:chMax val="1"/>
          <dgm:chPref val="1"/>
        </dgm:presLayoutVars>
      </dgm:prSet>
      <dgm:spPr/>
    </dgm:pt>
    <dgm:pt modelId="{815125A0-2DB8-4684-8599-C77375CC0328}" type="pres">
      <dgm:prSet presAssocID="{B296BB09-0CC3-4384-A99D-C280A70BCB3B}" presName="sibTrans" presStyleCnt="0"/>
      <dgm:spPr/>
    </dgm:pt>
    <dgm:pt modelId="{9E034119-2DE9-491D-A822-4C21EAE173DF}" type="pres">
      <dgm:prSet presAssocID="{91C980B8-52D8-47D4-AE39-9A0D23D67A11}" presName="compNode" presStyleCnt="0"/>
      <dgm:spPr/>
    </dgm:pt>
    <dgm:pt modelId="{7D94E71B-7578-4320-B0B5-FD566EC28D5A}" type="pres">
      <dgm:prSet presAssocID="{91C980B8-52D8-47D4-AE39-9A0D23D67A11}" presName="iconRect" presStyleLbl="node1" presStyleIdx="4" presStyleCnt="6" custScaleX="80820" custScaleY="81641" custLinFactNeighborX="1302" custLinFactNeighborY="5859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1C8CB43D-0D33-4E2E-A337-79B59996F310}" type="pres">
      <dgm:prSet presAssocID="{91C980B8-52D8-47D4-AE39-9A0D23D67A11}" presName="spaceRect" presStyleCnt="0"/>
      <dgm:spPr/>
    </dgm:pt>
    <dgm:pt modelId="{28E7BD07-A141-48A8-A291-D93A7C52F326}" type="pres">
      <dgm:prSet presAssocID="{91C980B8-52D8-47D4-AE39-9A0D23D67A11}" presName="textRect" presStyleLbl="revTx" presStyleIdx="4" presStyleCnt="6" custScaleX="80820" custScaleY="81641" custLinFactNeighborY="5382">
        <dgm:presLayoutVars>
          <dgm:chMax val="1"/>
          <dgm:chPref val="1"/>
        </dgm:presLayoutVars>
      </dgm:prSet>
      <dgm:spPr/>
    </dgm:pt>
    <dgm:pt modelId="{445085C4-B285-4891-8DDB-04E94AA99327}" type="pres">
      <dgm:prSet presAssocID="{9706365A-47E8-4A98-8757-0B4BC6F6EB44}" presName="sibTrans" presStyleCnt="0"/>
      <dgm:spPr/>
    </dgm:pt>
    <dgm:pt modelId="{452C651F-6A91-4606-9745-F661F2806323}" type="pres">
      <dgm:prSet presAssocID="{AE3AD433-E861-41DA-81DE-BCF222BA134F}" presName="compNode" presStyleCnt="0"/>
      <dgm:spPr/>
    </dgm:pt>
    <dgm:pt modelId="{D58E5632-205E-485D-AFDB-257246CF61EE}" type="pres">
      <dgm:prSet presAssocID="{AE3AD433-E861-41DA-81DE-BCF222BA134F}" presName="iconRect" presStyleLbl="node1" presStyleIdx="5" presStyleCnt="6" custScaleX="82599" custScaleY="83077" custLinFactNeighborX="-28646" custLinFactNeighborY="4817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ghtbulb"/>
        </a:ext>
      </dgm:extLst>
    </dgm:pt>
    <dgm:pt modelId="{B94B2F4B-1AD3-445B-B3FA-22C205352017}" type="pres">
      <dgm:prSet presAssocID="{AE3AD433-E861-41DA-81DE-BCF222BA134F}" presName="spaceRect" presStyleCnt="0"/>
      <dgm:spPr/>
    </dgm:pt>
    <dgm:pt modelId="{EB541273-F137-4F64-9F7E-8B159353690F}" type="pres">
      <dgm:prSet presAssocID="{AE3AD433-E861-41DA-81DE-BCF222BA134F}" presName="textRect" presStyleLbl="revTx" presStyleIdx="5" presStyleCnt="6" custScaleX="80820" custScaleY="81641" custLinFactNeighborX="-14063" custLinFactNeighborY="5382">
        <dgm:presLayoutVars>
          <dgm:chMax val="1"/>
          <dgm:chPref val="1"/>
        </dgm:presLayoutVars>
      </dgm:prSet>
      <dgm:spPr/>
    </dgm:pt>
  </dgm:ptLst>
  <dgm:cxnLst>
    <dgm:cxn modelId="{3A437A2B-84F0-4844-8048-66B80AEC67A9}" type="presOf" srcId="{AE3AD433-E861-41DA-81DE-BCF222BA134F}" destId="{EB541273-F137-4F64-9F7E-8B159353690F}" srcOrd="0" destOrd="0" presId="urn:microsoft.com/office/officeart/2018/2/layout/IconLabelList"/>
    <dgm:cxn modelId="{C9E2894B-CF2E-4706-8417-568C1628084D}" type="presOf" srcId="{93AEF079-FF00-4D07-A23E-47505FF6BE9C}" destId="{3AF1A449-5377-4BF7-98F0-1B7ACB676C98}" srcOrd="0" destOrd="0" presId="urn:microsoft.com/office/officeart/2018/2/layout/IconLabelList"/>
    <dgm:cxn modelId="{5F273A4E-9E76-4E53-B26A-63E4666FD43B}" srcId="{64A2BDC1-7427-4B41-BD1C-0D33BC3E762F}" destId="{AE3AD433-E861-41DA-81DE-BCF222BA134F}" srcOrd="5" destOrd="0" parTransId="{241E730C-B1FE-4238-994B-680728B2B096}" sibTransId="{7938AFC1-1016-47B4-A156-0BF1117A1A74}"/>
    <dgm:cxn modelId="{F7D89C6F-6663-437F-878E-66DC95906C78}" srcId="{64A2BDC1-7427-4B41-BD1C-0D33BC3E762F}" destId="{4245580A-66EF-44F5-9DA8-06E993C6963D}" srcOrd="2" destOrd="0" parTransId="{12E3DF43-12E1-43A6-A624-D8951A2E949A}" sibTransId="{DECA3630-31A3-4402-9DCF-944EAF41EFCE}"/>
    <dgm:cxn modelId="{6720FC7B-EF5A-4876-BBF3-4EB425675AC0}" type="presOf" srcId="{3A6B96E1-318F-4FF4-82E6-DE3CDF56CED6}" destId="{23E6FFE5-E7BC-4AEC-90A4-02736050A015}" srcOrd="0" destOrd="0" presId="urn:microsoft.com/office/officeart/2018/2/layout/IconLabelList"/>
    <dgm:cxn modelId="{01526E86-42C6-4D7C-AE78-F33B00C424F1}" srcId="{64A2BDC1-7427-4B41-BD1C-0D33BC3E762F}" destId="{93AEF079-FF00-4D07-A23E-47505FF6BE9C}" srcOrd="3" destOrd="0" parTransId="{413FF69A-082E-4360-81A1-6C03E0077E73}" sibTransId="{B296BB09-0CC3-4384-A99D-C280A70BCB3B}"/>
    <dgm:cxn modelId="{39CEFFB7-C48F-404C-9ED0-A5085FABE540}" srcId="{64A2BDC1-7427-4B41-BD1C-0D33BC3E762F}" destId="{91C980B8-52D8-47D4-AE39-9A0D23D67A11}" srcOrd="4" destOrd="0" parTransId="{E76DE240-F566-446F-9A64-30EBF522A49D}" sibTransId="{9706365A-47E8-4A98-8757-0B4BC6F6EB44}"/>
    <dgm:cxn modelId="{08C354C0-A725-4437-8210-1B9A79233E8A}" type="presOf" srcId="{4245580A-66EF-44F5-9DA8-06E993C6963D}" destId="{7A18DF4D-180E-4939-8ADF-50485A09B980}" srcOrd="0" destOrd="0" presId="urn:microsoft.com/office/officeart/2018/2/layout/IconLabelList"/>
    <dgm:cxn modelId="{55814DC9-7CB0-44FC-A026-D3D0AB2BD8FF}" type="presOf" srcId="{64A2BDC1-7427-4B41-BD1C-0D33BC3E762F}" destId="{4608BDDD-E561-4562-980D-33119AC9A58E}" srcOrd="0" destOrd="0" presId="urn:microsoft.com/office/officeart/2018/2/layout/IconLabelList"/>
    <dgm:cxn modelId="{296386DA-BEAF-4378-BA29-41CD5396799B}" srcId="{64A2BDC1-7427-4B41-BD1C-0D33BC3E762F}" destId="{3A6B96E1-318F-4FF4-82E6-DE3CDF56CED6}" srcOrd="1" destOrd="0" parTransId="{3A36B446-9E81-4CB5-88B1-A6EDE6758217}" sibTransId="{806E3B4F-D3B3-4B70-BCA4-A81B3BBBC073}"/>
    <dgm:cxn modelId="{F18D93DD-93C9-45FC-8DC0-8E2A89684EAD}" type="presOf" srcId="{35385F8F-090A-41BB-AD75-5A576A55DB23}" destId="{4812BDEC-CA43-4177-A01F-4D47E9D26BFC}" srcOrd="0" destOrd="0" presId="urn:microsoft.com/office/officeart/2018/2/layout/IconLabelList"/>
    <dgm:cxn modelId="{B01E50E9-6FD5-4BAF-A342-83649BDC1229}" srcId="{64A2BDC1-7427-4B41-BD1C-0D33BC3E762F}" destId="{35385F8F-090A-41BB-AD75-5A576A55DB23}" srcOrd="0" destOrd="0" parTransId="{4F701108-02F4-4D2A-BC51-A1F9C3E6AAE9}" sibTransId="{564AEE48-A41A-4386-8B6E-EFC94F217576}"/>
    <dgm:cxn modelId="{528717FF-0561-4D34-9367-11E6F9460E26}" type="presOf" srcId="{91C980B8-52D8-47D4-AE39-9A0D23D67A11}" destId="{28E7BD07-A141-48A8-A291-D93A7C52F326}" srcOrd="0" destOrd="0" presId="urn:microsoft.com/office/officeart/2018/2/layout/IconLabelList"/>
    <dgm:cxn modelId="{46AF0415-9232-48F2-952C-5A11D5971BDF}" type="presParOf" srcId="{4608BDDD-E561-4562-980D-33119AC9A58E}" destId="{FCC2054F-B062-4C68-A553-56E65C347992}" srcOrd="0" destOrd="0" presId="urn:microsoft.com/office/officeart/2018/2/layout/IconLabelList"/>
    <dgm:cxn modelId="{4E640750-D2D8-4CE7-8683-5C7D6736F24A}" type="presParOf" srcId="{FCC2054F-B062-4C68-A553-56E65C347992}" destId="{E6C4B35F-E8DC-4AA2-9D5F-5F5BA502D56C}" srcOrd="0" destOrd="0" presId="urn:microsoft.com/office/officeart/2018/2/layout/IconLabelList"/>
    <dgm:cxn modelId="{EBC19E37-542A-48AF-87FF-14FF4C497D74}" type="presParOf" srcId="{FCC2054F-B062-4C68-A553-56E65C347992}" destId="{F6C24A59-2185-45EF-B4E8-BB0F1910229F}" srcOrd="1" destOrd="0" presId="urn:microsoft.com/office/officeart/2018/2/layout/IconLabelList"/>
    <dgm:cxn modelId="{6BDD432A-B510-4493-A2E1-13CC52317188}" type="presParOf" srcId="{FCC2054F-B062-4C68-A553-56E65C347992}" destId="{4812BDEC-CA43-4177-A01F-4D47E9D26BFC}" srcOrd="2" destOrd="0" presId="urn:microsoft.com/office/officeart/2018/2/layout/IconLabelList"/>
    <dgm:cxn modelId="{B02493B3-B13B-4BFE-85A7-E426019BC58B}" type="presParOf" srcId="{4608BDDD-E561-4562-980D-33119AC9A58E}" destId="{1AEDB67B-A17D-4B25-A6CC-D3758475A965}" srcOrd="1" destOrd="0" presId="urn:microsoft.com/office/officeart/2018/2/layout/IconLabelList"/>
    <dgm:cxn modelId="{5341FF88-C3AA-4DF8-819D-F565EB140509}" type="presParOf" srcId="{4608BDDD-E561-4562-980D-33119AC9A58E}" destId="{F8684B67-870E-4D74-9448-A4DCA52E65D3}" srcOrd="2" destOrd="0" presId="urn:microsoft.com/office/officeart/2018/2/layout/IconLabelList"/>
    <dgm:cxn modelId="{DEC92AD9-D098-4B0F-B70B-750BF57AE059}" type="presParOf" srcId="{F8684B67-870E-4D74-9448-A4DCA52E65D3}" destId="{F9A448C2-F027-4591-98D2-75963276CED6}" srcOrd="0" destOrd="0" presId="urn:microsoft.com/office/officeart/2018/2/layout/IconLabelList"/>
    <dgm:cxn modelId="{E254B58E-61CE-4E2B-AC7F-75155065E734}" type="presParOf" srcId="{F8684B67-870E-4D74-9448-A4DCA52E65D3}" destId="{048FD225-E6F5-4156-9876-DEE5BE75AA25}" srcOrd="1" destOrd="0" presId="urn:microsoft.com/office/officeart/2018/2/layout/IconLabelList"/>
    <dgm:cxn modelId="{ECED516C-CCB6-4A7D-A366-D67A18B246A6}" type="presParOf" srcId="{F8684B67-870E-4D74-9448-A4DCA52E65D3}" destId="{23E6FFE5-E7BC-4AEC-90A4-02736050A015}" srcOrd="2" destOrd="0" presId="urn:microsoft.com/office/officeart/2018/2/layout/IconLabelList"/>
    <dgm:cxn modelId="{639945C4-755C-4777-9A28-8A0FD01B586A}" type="presParOf" srcId="{4608BDDD-E561-4562-980D-33119AC9A58E}" destId="{607AFE58-5106-4846-BDEA-E65E79E171A8}" srcOrd="3" destOrd="0" presId="urn:microsoft.com/office/officeart/2018/2/layout/IconLabelList"/>
    <dgm:cxn modelId="{4AC7612E-A80E-4B37-81E0-6B3D1AC35BEE}" type="presParOf" srcId="{4608BDDD-E561-4562-980D-33119AC9A58E}" destId="{4A275F34-3179-4579-A3B5-D2FCF25AB3E2}" srcOrd="4" destOrd="0" presId="urn:microsoft.com/office/officeart/2018/2/layout/IconLabelList"/>
    <dgm:cxn modelId="{431CB2DB-2BFA-4DBF-832C-6E4A709A1D80}" type="presParOf" srcId="{4A275F34-3179-4579-A3B5-D2FCF25AB3E2}" destId="{8FE014C7-79E5-470F-A5E9-5E716A565908}" srcOrd="0" destOrd="0" presId="urn:microsoft.com/office/officeart/2018/2/layout/IconLabelList"/>
    <dgm:cxn modelId="{B984E80F-1A6B-4985-B6C2-2D0643292C31}" type="presParOf" srcId="{4A275F34-3179-4579-A3B5-D2FCF25AB3E2}" destId="{AF795BB2-28AD-42CD-8A96-9F559F47D392}" srcOrd="1" destOrd="0" presId="urn:microsoft.com/office/officeart/2018/2/layout/IconLabelList"/>
    <dgm:cxn modelId="{BB0DB8DA-CB70-4E64-9A03-24EFF8038E38}" type="presParOf" srcId="{4A275F34-3179-4579-A3B5-D2FCF25AB3E2}" destId="{7A18DF4D-180E-4939-8ADF-50485A09B980}" srcOrd="2" destOrd="0" presId="urn:microsoft.com/office/officeart/2018/2/layout/IconLabelList"/>
    <dgm:cxn modelId="{35CF1A7B-D410-45CB-B04C-EAB13F45FD9A}" type="presParOf" srcId="{4608BDDD-E561-4562-980D-33119AC9A58E}" destId="{48C0D426-5340-424B-8390-E4808DDC2428}" srcOrd="5" destOrd="0" presId="urn:microsoft.com/office/officeart/2018/2/layout/IconLabelList"/>
    <dgm:cxn modelId="{4982690B-701A-42A7-9884-00EEE7140398}" type="presParOf" srcId="{4608BDDD-E561-4562-980D-33119AC9A58E}" destId="{7CA0DFAF-BF62-47DC-9F3F-A06328B1E11D}" srcOrd="6" destOrd="0" presId="urn:microsoft.com/office/officeart/2018/2/layout/IconLabelList"/>
    <dgm:cxn modelId="{703FF32B-4684-4BF9-99C7-5619C194E403}" type="presParOf" srcId="{7CA0DFAF-BF62-47DC-9F3F-A06328B1E11D}" destId="{700F84B1-FE1B-4FFD-AE87-129570A17421}" srcOrd="0" destOrd="0" presId="urn:microsoft.com/office/officeart/2018/2/layout/IconLabelList"/>
    <dgm:cxn modelId="{BD62391B-40F3-4AA9-92C0-91ABA9268BA5}" type="presParOf" srcId="{7CA0DFAF-BF62-47DC-9F3F-A06328B1E11D}" destId="{27C5B01D-E0C2-4868-801D-C00BF88FCEA4}" srcOrd="1" destOrd="0" presId="urn:microsoft.com/office/officeart/2018/2/layout/IconLabelList"/>
    <dgm:cxn modelId="{274C3FBC-558F-49E8-B5A2-DF0FC35525FC}" type="presParOf" srcId="{7CA0DFAF-BF62-47DC-9F3F-A06328B1E11D}" destId="{3AF1A449-5377-4BF7-98F0-1B7ACB676C98}" srcOrd="2" destOrd="0" presId="urn:microsoft.com/office/officeart/2018/2/layout/IconLabelList"/>
    <dgm:cxn modelId="{92BE13A7-64CA-44FA-ADE8-41883B5590FC}" type="presParOf" srcId="{4608BDDD-E561-4562-980D-33119AC9A58E}" destId="{815125A0-2DB8-4684-8599-C77375CC0328}" srcOrd="7" destOrd="0" presId="urn:microsoft.com/office/officeart/2018/2/layout/IconLabelList"/>
    <dgm:cxn modelId="{49F46650-7CB9-41A1-8490-065E68D412FE}" type="presParOf" srcId="{4608BDDD-E561-4562-980D-33119AC9A58E}" destId="{9E034119-2DE9-491D-A822-4C21EAE173DF}" srcOrd="8" destOrd="0" presId="urn:microsoft.com/office/officeart/2018/2/layout/IconLabelList"/>
    <dgm:cxn modelId="{A843F4C3-15A8-463C-BE8D-1F63B0A399E2}" type="presParOf" srcId="{9E034119-2DE9-491D-A822-4C21EAE173DF}" destId="{7D94E71B-7578-4320-B0B5-FD566EC28D5A}" srcOrd="0" destOrd="0" presId="urn:microsoft.com/office/officeart/2018/2/layout/IconLabelList"/>
    <dgm:cxn modelId="{076AA2A1-6707-4573-B8E8-C7C24ECA65E6}" type="presParOf" srcId="{9E034119-2DE9-491D-A822-4C21EAE173DF}" destId="{1C8CB43D-0D33-4E2E-A337-79B59996F310}" srcOrd="1" destOrd="0" presId="urn:microsoft.com/office/officeart/2018/2/layout/IconLabelList"/>
    <dgm:cxn modelId="{E564E5D4-5C12-451C-A2A4-3F7EC4156622}" type="presParOf" srcId="{9E034119-2DE9-491D-A822-4C21EAE173DF}" destId="{28E7BD07-A141-48A8-A291-D93A7C52F326}" srcOrd="2" destOrd="0" presId="urn:microsoft.com/office/officeart/2018/2/layout/IconLabelList"/>
    <dgm:cxn modelId="{2F792BD2-E821-411A-A29A-2DDE7FD73B93}" type="presParOf" srcId="{4608BDDD-E561-4562-980D-33119AC9A58E}" destId="{445085C4-B285-4891-8DDB-04E94AA99327}" srcOrd="9" destOrd="0" presId="urn:microsoft.com/office/officeart/2018/2/layout/IconLabelList"/>
    <dgm:cxn modelId="{0BD259CA-80EB-4ACC-B46D-8A02DEC57149}" type="presParOf" srcId="{4608BDDD-E561-4562-980D-33119AC9A58E}" destId="{452C651F-6A91-4606-9745-F661F2806323}" srcOrd="10" destOrd="0" presId="urn:microsoft.com/office/officeart/2018/2/layout/IconLabelList"/>
    <dgm:cxn modelId="{32594631-FF3E-42B7-80C0-63D0A1A887D2}" type="presParOf" srcId="{452C651F-6A91-4606-9745-F661F2806323}" destId="{D58E5632-205E-485D-AFDB-257246CF61EE}" srcOrd="0" destOrd="0" presId="urn:microsoft.com/office/officeart/2018/2/layout/IconLabelList"/>
    <dgm:cxn modelId="{A2A833D5-5757-4F52-99E2-A2E064E3B9E3}" type="presParOf" srcId="{452C651F-6A91-4606-9745-F661F2806323}" destId="{B94B2F4B-1AD3-445B-B3FA-22C205352017}" srcOrd="1" destOrd="0" presId="urn:microsoft.com/office/officeart/2018/2/layout/IconLabelList"/>
    <dgm:cxn modelId="{AB7984E7-5FB2-4F09-9B4C-B072096B2FB2}" type="presParOf" srcId="{452C651F-6A91-4606-9745-F661F2806323}" destId="{EB541273-F137-4F64-9F7E-8B159353690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4A2BDC1-7427-4B41-BD1C-0D33BC3E762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5385F8F-090A-41BB-AD75-5A576A55DB23}">
      <dgm:prSet custT="1"/>
      <dgm:spPr/>
      <dgm:t>
        <a:bodyPr/>
        <a:lstStyle/>
        <a:p>
          <a:pPr>
            <a:lnSpc>
              <a:spcPct val="100000"/>
            </a:lnSpc>
          </a:pPr>
          <a:r>
            <a:rPr lang="en-US" sz="1600" b="1" i="0"/>
            <a:t>Concerns</a:t>
          </a:r>
          <a:endParaRPr lang="en-US" sz="1600"/>
        </a:p>
      </dgm:t>
    </dgm:pt>
    <dgm:pt modelId="{4F701108-02F4-4D2A-BC51-A1F9C3E6AAE9}" type="parTrans" cxnId="{B01E50E9-6FD5-4BAF-A342-83649BDC1229}">
      <dgm:prSet/>
      <dgm:spPr/>
      <dgm:t>
        <a:bodyPr/>
        <a:lstStyle/>
        <a:p>
          <a:endParaRPr lang="en-US"/>
        </a:p>
      </dgm:t>
    </dgm:pt>
    <dgm:pt modelId="{564AEE48-A41A-4386-8B6E-EFC94F217576}" type="sibTrans" cxnId="{B01E50E9-6FD5-4BAF-A342-83649BDC1229}">
      <dgm:prSet/>
      <dgm:spPr/>
      <dgm:t>
        <a:bodyPr/>
        <a:lstStyle/>
        <a:p>
          <a:endParaRPr lang="en-US"/>
        </a:p>
      </dgm:t>
    </dgm:pt>
    <dgm:pt modelId="{3A6B96E1-318F-4FF4-82E6-DE3CDF56CED6}">
      <dgm:prSet/>
      <dgm:spPr/>
      <dgm:t>
        <a:bodyPr/>
        <a:lstStyle/>
        <a:p>
          <a:pPr>
            <a:lnSpc>
              <a:spcPct val="100000"/>
            </a:lnSpc>
          </a:pPr>
          <a:r>
            <a:rPr lang="en-US" b="0" i="0" u="none" strike="noStrike">
              <a:effectLst/>
            </a:rPr>
            <a:t>Potential market restrictions with European Preference principle</a:t>
          </a:r>
          <a:endParaRPr lang="en-US"/>
        </a:p>
      </dgm:t>
    </dgm:pt>
    <dgm:pt modelId="{3A36B446-9E81-4CB5-88B1-A6EDE6758217}" type="parTrans" cxnId="{296386DA-BEAF-4378-BA29-41CD5396799B}">
      <dgm:prSet/>
      <dgm:spPr/>
      <dgm:t>
        <a:bodyPr/>
        <a:lstStyle/>
        <a:p>
          <a:endParaRPr lang="en-US"/>
        </a:p>
      </dgm:t>
    </dgm:pt>
    <dgm:pt modelId="{806E3B4F-D3B3-4B70-BCA4-A81B3BBBC073}" type="sibTrans" cxnId="{296386DA-BEAF-4378-BA29-41CD5396799B}">
      <dgm:prSet/>
      <dgm:spPr/>
      <dgm:t>
        <a:bodyPr/>
        <a:lstStyle/>
        <a:p>
          <a:endParaRPr lang="en-US"/>
        </a:p>
      </dgm:t>
    </dgm:pt>
    <dgm:pt modelId="{4245580A-66EF-44F5-9DA8-06E993C6963D}">
      <dgm:prSet/>
      <dgm:spPr/>
      <dgm:t>
        <a:bodyPr/>
        <a:lstStyle/>
        <a:p>
          <a:pPr>
            <a:lnSpc>
              <a:spcPct val="100000"/>
            </a:lnSpc>
          </a:pPr>
          <a:r>
            <a:rPr lang="en-US" b="0" i="0" u="none" strike="noStrike">
              <a:effectLst/>
            </a:rPr>
            <a:t>Impact on Investment</a:t>
          </a:r>
          <a:endParaRPr lang="en-US"/>
        </a:p>
      </dgm:t>
    </dgm:pt>
    <dgm:pt modelId="{12E3DF43-12E1-43A6-A624-D8951A2E949A}" type="parTrans" cxnId="{F7D89C6F-6663-437F-878E-66DC95906C78}">
      <dgm:prSet/>
      <dgm:spPr/>
      <dgm:t>
        <a:bodyPr/>
        <a:lstStyle/>
        <a:p>
          <a:endParaRPr lang="en-US"/>
        </a:p>
      </dgm:t>
    </dgm:pt>
    <dgm:pt modelId="{DECA3630-31A3-4402-9DCF-944EAF41EFCE}" type="sibTrans" cxnId="{F7D89C6F-6663-437F-878E-66DC95906C78}">
      <dgm:prSet/>
      <dgm:spPr/>
      <dgm:t>
        <a:bodyPr/>
        <a:lstStyle/>
        <a:p>
          <a:endParaRPr lang="en-US"/>
        </a:p>
      </dgm:t>
    </dgm:pt>
    <dgm:pt modelId="{93AEF079-FF00-4D07-A23E-47505FF6BE9C}">
      <dgm:prSet/>
      <dgm:spPr/>
      <dgm:t>
        <a:bodyPr/>
        <a:lstStyle/>
        <a:p>
          <a:pPr>
            <a:lnSpc>
              <a:spcPct val="100000"/>
            </a:lnSpc>
          </a:pPr>
          <a:r>
            <a:rPr lang="en-US" b="0" i="0"/>
            <a:t>Risk of overlapping regulations</a:t>
          </a:r>
          <a:endParaRPr lang="en-BE" b="0" i="0"/>
        </a:p>
        <a:p>
          <a:pPr>
            <a:lnSpc>
              <a:spcPct val="100000"/>
            </a:lnSpc>
          </a:pPr>
          <a:endParaRPr lang="en-US"/>
        </a:p>
      </dgm:t>
    </dgm:pt>
    <dgm:pt modelId="{413FF69A-082E-4360-81A1-6C03E0077E73}" type="parTrans" cxnId="{01526E86-42C6-4D7C-AE78-F33B00C424F1}">
      <dgm:prSet/>
      <dgm:spPr/>
      <dgm:t>
        <a:bodyPr/>
        <a:lstStyle/>
        <a:p>
          <a:endParaRPr lang="en-US"/>
        </a:p>
      </dgm:t>
    </dgm:pt>
    <dgm:pt modelId="{B296BB09-0CC3-4384-A99D-C280A70BCB3B}" type="sibTrans" cxnId="{01526E86-42C6-4D7C-AE78-F33B00C424F1}">
      <dgm:prSet/>
      <dgm:spPr/>
      <dgm:t>
        <a:bodyPr/>
        <a:lstStyle/>
        <a:p>
          <a:endParaRPr lang="en-US"/>
        </a:p>
      </dgm:t>
    </dgm:pt>
    <dgm:pt modelId="{91C980B8-52D8-47D4-AE39-9A0D23D67A11}">
      <dgm:prSet/>
      <dgm:spPr/>
      <dgm:t>
        <a:bodyPr/>
        <a:lstStyle/>
        <a:p>
          <a:pPr>
            <a:lnSpc>
              <a:spcPct val="100000"/>
            </a:lnSpc>
          </a:pPr>
          <a:r>
            <a:rPr lang="en-US" b="0" i="0" u="none" strike="noStrike">
              <a:effectLst/>
            </a:rPr>
            <a:t>Implementation in the Member States</a:t>
          </a:r>
          <a:endParaRPr lang="en-US"/>
        </a:p>
      </dgm:t>
    </dgm:pt>
    <dgm:pt modelId="{E76DE240-F566-446F-9A64-30EBF522A49D}" type="parTrans" cxnId="{39CEFFB7-C48F-404C-9ED0-A5085FABE540}">
      <dgm:prSet/>
      <dgm:spPr/>
      <dgm:t>
        <a:bodyPr/>
        <a:lstStyle/>
        <a:p>
          <a:endParaRPr lang="en-US"/>
        </a:p>
      </dgm:t>
    </dgm:pt>
    <dgm:pt modelId="{9706365A-47E8-4A98-8757-0B4BC6F6EB44}" type="sibTrans" cxnId="{39CEFFB7-C48F-404C-9ED0-A5085FABE540}">
      <dgm:prSet/>
      <dgm:spPr/>
      <dgm:t>
        <a:bodyPr/>
        <a:lstStyle/>
        <a:p>
          <a:endParaRPr lang="en-US"/>
        </a:p>
      </dgm:t>
    </dgm:pt>
    <dgm:pt modelId="{AE3AD433-E861-41DA-81DE-BCF222BA134F}">
      <dgm:prSet/>
      <dgm:spPr/>
      <dgm:t>
        <a:bodyPr/>
        <a:lstStyle/>
        <a:p>
          <a:pPr>
            <a:lnSpc>
              <a:spcPct val="100000"/>
            </a:lnSpc>
          </a:pPr>
          <a:r>
            <a:rPr lang="en-US" b="0" i="0" u="none" strike="noStrike">
              <a:effectLst/>
            </a:rPr>
            <a:t>US stakeholder engagement</a:t>
          </a:r>
          <a:endParaRPr lang="en-US"/>
        </a:p>
      </dgm:t>
    </dgm:pt>
    <dgm:pt modelId="{241E730C-B1FE-4238-994B-680728B2B096}" type="parTrans" cxnId="{5F273A4E-9E76-4E53-B26A-63E4666FD43B}">
      <dgm:prSet/>
      <dgm:spPr/>
      <dgm:t>
        <a:bodyPr/>
        <a:lstStyle/>
        <a:p>
          <a:endParaRPr lang="en-US"/>
        </a:p>
      </dgm:t>
    </dgm:pt>
    <dgm:pt modelId="{7938AFC1-1016-47B4-A156-0BF1117A1A74}" type="sibTrans" cxnId="{5F273A4E-9E76-4E53-B26A-63E4666FD43B}">
      <dgm:prSet/>
      <dgm:spPr/>
      <dgm:t>
        <a:bodyPr/>
        <a:lstStyle/>
        <a:p>
          <a:endParaRPr lang="en-US"/>
        </a:p>
      </dgm:t>
    </dgm:pt>
    <dgm:pt modelId="{4608BDDD-E561-4562-980D-33119AC9A58E}" type="pres">
      <dgm:prSet presAssocID="{64A2BDC1-7427-4B41-BD1C-0D33BC3E762F}" presName="root" presStyleCnt="0">
        <dgm:presLayoutVars>
          <dgm:dir/>
          <dgm:resizeHandles val="exact"/>
        </dgm:presLayoutVars>
      </dgm:prSet>
      <dgm:spPr/>
    </dgm:pt>
    <dgm:pt modelId="{FCC2054F-B062-4C68-A553-56E65C347992}" type="pres">
      <dgm:prSet presAssocID="{35385F8F-090A-41BB-AD75-5A576A55DB23}" presName="compNode" presStyleCnt="0"/>
      <dgm:spPr/>
    </dgm:pt>
    <dgm:pt modelId="{E6C4B35F-E8DC-4AA2-9D5F-5F5BA502D56C}" type="pres">
      <dgm:prSet presAssocID="{35385F8F-090A-41BB-AD75-5A576A55DB23}" presName="iconRect" presStyleLbl="node1" presStyleIdx="0" presStyleCnt="6" custScaleX="142106" custScaleY="146371" custLinFactX="100000" custLinFactNeighborX="147854" custLinFactNeighborY="-69111"/>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a:noFill/>
        </a:ln>
      </dgm:spPr>
      <dgm:extLst>
        <a:ext uri="{E40237B7-FDA0-4F09-8148-C483321AD2D9}">
          <dgm14:cNvPr xmlns:dgm14="http://schemas.microsoft.com/office/drawing/2010/diagram" id="0" name="" descr="Warning with solid fill"/>
        </a:ext>
      </dgm:extLst>
    </dgm:pt>
    <dgm:pt modelId="{F6C24A59-2185-45EF-B4E8-BB0F1910229F}" type="pres">
      <dgm:prSet presAssocID="{35385F8F-090A-41BB-AD75-5A576A55DB23}" presName="spaceRect" presStyleCnt="0"/>
      <dgm:spPr/>
    </dgm:pt>
    <dgm:pt modelId="{4812BDEC-CA43-4177-A01F-4D47E9D26BFC}" type="pres">
      <dgm:prSet presAssocID="{35385F8F-090A-41BB-AD75-5A576A55DB23}" presName="textRect" presStyleLbl="revTx" presStyleIdx="0" presStyleCnt="6" custLinFactX="13877" custLinFactY="-17669" custLinFactNeighborX="100000" custLinFactNeighborY="-100000">
        <dgm:presLayoutVars>
          <dgm:chMax val="1"/>
          <dgm:chPref val="1"/>
        </dgm:presLayoutVars>
      </dgm:prSet>
      <dgm:spPr/>
    </dgm:pt>
    <dgm:pt modelId="{1AEDB67B-A17D-4B25-A6CC-D3758475A965}" type="pres">
      <dgm:prSet presAssocID="{564AEE48-A41A-4386-8B6E-EFC94F217576}" presName="sibTrans" presStyleCnt="0"/>
      <dgm:spPr/>
    </dgm:pt>
    <dgm:pt modelId="{F8684B67-870E-4D74-9448-A4DCA52E65D3}" type="pres">
      <dgm:prSet presAssocID="{3A6B96E1-318F-4FF4-82E6-DE3CDF56CED6}" presName="compNode" presStyleCnt="0"/>
      <dgm:spPr/>
    </dgm:pt>
    <dgm:pt modelId="{F9A448C2-F027-4591-98D2-75963276CED6}" type="pres">
      <dgm:prSet presAssocID="{3A6B96E1-318F-4FF4-82E6-DE3CDF56CED6}" presName="iconRect" presStyleLbl="node1" presStyleIdx="1" presStyleCnt="6" custScaleX="80820" custScaleY="81641" custLinFactX="-53309" custLinFactY="53460" custLinFactNeighborX="-100000" custLinFactNeighborY="1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a:noFill/>
        </a:ln>
      </dgm:spPr>
      <dgm:extLst>
        <a:ext uri="{E40237B7-FDA0-4F09-8148-C483321AD2D9}">
          <dgm14:cNvPr xmlns:dgm14="http://schemas.microsoft.com/office/drawing/2010/diagram" id="0" name="" descr="Downward trend graph with solid fill"/>
        </a:ext>
      </dgm:extLst>
    </dgm:pt>
    <dgm:pt modelId="{048FD225-E6F5-4156-9876-DEE5BE75AA25}" type="pres">
      <dgm:prSet presAssocID="{3A6B96E1-318F-4FF4-82E6-DE3CDF56CED6}" presName="spaceRect" presStyleCnt="0"/>
      <dgm:spPr/>
    </dgm:pt>
    <dgm:pt modelId="{23E6FFE5-E7BC-4AEC-90A4-02736050A015}" type="pres">
      <dgm:prSet presAssocID="{3A6B96E1-318F-4FF4-82E6-DE3CDF56CED6}" presName="textRect" presStyleLbl="revTx" presStyleIdx="1" presStyleCnt="6" custScaleX="80820" custScaleY="81641" custLinFactY="17960" custLinFactNeighborX="-61124" custLinFactNeighborY="100000">
        <dgm:presLayoutVars>
          <dgm:chMax val="1"/>
          <dgm:chPref val="1"/>
        </dgm:presLayoutVars>
      </dgm:prSet>
      <dgm:spPr/>
    </dgm:pt>
    <dgm:pt modelId="{607AFE58-5106-4846-BDEA-E65E79E171A8}" type="pres">
      <dgm:prSet presAssocID="{806E3B4F-D3B3-4B70-BCA4-A81B3BBBC073}" presName="sibTrans" presStyleCnt="0"/>
      <dgm:spPr/>
    </dgm:pt>
    <dgm:pt modelId="{4A275F34-3179-4579-A3B5-D2FCF25AB3E2}" type="pres">
      <dgm:prSet presAssocID="{4245580A-66EF-44F5-9DA8-06E993C6963D}" presName="compNode" presStyleCnt="0"/>
      <dgm:spPr/>
    </dgm:pt>
    <dgm:pt modelId="{8FE014C7-79E5-470F-A5E9-5E716A565908}" type="pres">
      <dgm:prSet presAssocID="{4245580A-66EF-44F5-9DA8-06E993C6963D}" presName="iconRect" presStyleLbl="node1" presStyleIdx="2" presStyleCnt="6" custScaleX="62285" custScaleY="72385" custLinFactX="-35567" custLinFactY="56945" custLinFactNeighborX="-100000"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F795BB2-28AD-42CD-8A96-9F559F47D392}" type="pres">
      <dgm:prSet presAssocID="{4245580A-66EF-44F5-9DA8-06E993C6963D}" presName="spaceRect" presStyleCnt="0"/>
      <dgm:spPr/>
    </dgm:pt>
    <dgm:pt modelId="{7A18DF4D-180E-4939-8ADF-50485A09B980}" type="pres">
      <dgm:prSet presAssocID="{4245580A-66EF-44F5-9DA8-06E993C6963D}" presName="textRect" presStyleLbl="revTx" presStyleIdx="2" presStyleCnt="6" custScaleX="80820" custScaleY="81641" custLinFactY="41142" custLinFactNeighborX="-57022" custLinFactNeighborY="100000">
        <dgm:presLayoutVars>
          <dgm:chMax val="1"/>
          <dgm:chPref val="1"/>
        </dgm:presLayoutVars>
      </dgm:prSet>
      <dgm:spPr/>
    </dgm:pt>
    <dgm:pt modelId="{48C0D426-5340-424B-8390-E4808DDC2428}" type="pres">
      <dgm:prSet presAssocID="{DECA3630-31A3-4402-9DCF-944EAF41EFCE}" presName="sibTrans" presStyleCnt="0"/>
      <dgm:spPr/>
    </dgm:pt>
    <dgm:pt modelId="{7CA0DFAF-BF62-47DC-9F3F-A06328B1E11D}" type="pres">
      <dgm:prSet presAssocID="{93AEF079-FF00-4D07-A23E-47505FF6BE9C}" presName="compNode" presStyleCnt="0"/>
      <dgm:spPr/>
    </dgm:pt>
    <dgm:pt modelId="{700F84B1-FE1B-4FFD-AE87-129570A17421}" type="pres">
      <dgm:prSet presAssocID="{93AEF079-FF00-4D07-A23E-47505FF6BE9C}" presName="iconRect" presStyleLbl="node1" presStyleIdx="3" presStyleCnt="6" custScaleX="78169" custScaleY="76586" custLinFactNeighborX="-7294" custLinFactNeighborY="57952"/>
      <dgm:spPr>
        <a:blipFill>
          <a:blip xmlns:r="http://schemas.openxmlformats.org/officeDocument/2006/relationships" r:embed="rId7">
            <a:extLst>
              <a:ext uri="{96DAC541-7B7A-43D3-8B79-37D633B846F1}">
                <asvg:svgBlip xmlns:asvg="http://schemas.microsoft.com/office/drawing/2016/SVG/main" r:embed="rId8"/>
              </a:ext>
            </a:extLst>
          </a:blip>
          <a:srcRect/>
          <a:stretch>
            <a:fillRect t="-1000" b="-1000"/>
          </a:stretch>
        </a:blipFill>
        <a:ln>
          <a:noFill/>
        </a:ln>
      </dgm:spPr>
      <dgm:extLst>
        <a:ext uri="{E40237B7-FDA0-4F09-8148-C483321AD2D9}">
          <dgm14:cNvPr xmlns:dgm14="http://schemas.microsoft.com/office/drawing/2010/diagram" id="0" name="" descr="Priorities with solid fill"/>
        </a:ext>
      </dgm:extLst>
    </dgm:pt>
    <dgm:pt modelId="{27C5B01D-E0C2-4868-801D-C00BF88FCEA4}" type="pres">
      <dgm:prSet presAssocID="{93AEF079-FF00-4D07-A23E-47505FF6BE9C}" presName="spaceRect" presStyleCnt="0"/>
      <dgm:spPr/>
    </dgm:pt>
    <dgm:pt modelId="{3AF1A449-5377-4BF7-98F0-1B7ACB676C98}" type="pres">
      <dgm:prSet presAssocID="{93AEF079-FF00-4D07-A23E-47505FF6BE9C}" presName="textRect" presStyleLbl="revTx" presStyleIdx="3" presStyleCnt="6" custScaleX="80820" custScaleY="81641" custLinFactNeighborX="780" custLinFactNeighborY="5049">
        <dgm:presLayoutVars>
          <dgm:chMax val="1"/>
          <dgm:chPref val="1"/>
        </dgm:presLayoutVars>
      </dgm:prSet>
      <dgm:spPr/>
    </dgm:pt>
    <dgm:pt modelId="{815125A0-2DB8-4684-8599-C77375CC0328}" type="pres">
      <dgm:prSet presAssocID="{B296BB09-0CC3-4384-A99D-C280A70BCB3B}" presName="sibTrans" presStyleCnt="0"/>
      <dgm:spPr/>
    </dgm:pt>
    <dgm:pt modelId="{9E034119-2DE9-491D-A822-4C21EAE173DF}" type="pres">
      <dgm:prSet presAssocID="{91C980B8-52D8-47D4-AE39-9A0D23D67A11}" presName="compNode" presStyleCnt="0"/>
      <dgm:spPr/>
    </dgm:pt>
    <dgm:pt modelId="{7D94E71B-7578-4320-B0B5-FD566EC28D5A}" type="pres">
      <dgm:prSet presAssocID="{91C980B8-52D8-47D4-AE39-9A0D23D67A11}" presName="iconRect" presStyleLbl="node1" presStyleIdx="4" presStyleCnt="6" custScaleX="80820" custScaleY="81641" custLinFactNeighborX="1302" custLinFactNeighborY="57292"/>
      <dgm:spPr>
        <a:blipFill>
          <a:blip xmlns:r="http://schemas.openxmlformats.org/officeDocument/2006/relationships" r:embed="rId9">
            <a:extLst>
              <a:ext uri="{96DAC541-7B7A-43D3-8B79-37D633B846F1}">
                <asvg:svgBlip xmlns:asvg="http://schemas.microsoft.com/office/drawing/2016/SVG/main" r:embed="rId10"/>
              </a:ext>
            </a:extLst>
          </a:blip>
          <a:srcRect/>
          <a:stretch>
            <a:fillRect l="-1000" r="-1000"/>
          </a:stretch>
        </a:blipFill>
        <a:ln>
          <a:noFill/>
        </a:ln>
      </dgm:spPr>
      <dgm:extLst>
        <a:ext uri="{E40237B7-FDA0-4F09-8148-C483321AD2D9}">
          <dgm14:cNvPr xmlns:dgm14="http://schemas.microsoft.com/office/drawing/2010/diagram" id="0" name="" descr="Books on shelf with solid fill"/>
        </a:ext>
      </dgm:extLst>
    </dgm:pt>
    <dgm:pt modelId="{1C8CB43D-0D33-4E2E-A337-79B59996F310}" type="pres">
      <dgm:prSet presAssocID="{91C980B8-52D8-47D4-AE39-9A0D23D67A11}" presName="spaceRect" presStyleCnt="0"/>
      <dgm:spPr/>
    </dgm:pt>
    <dgm:pt modelId="{28E7BD07-A141-48A8-A291-D93A7C52F326}" type="pres">
      <dgm:prSet presAssocID="{91C980B8-52D8-47D4-AE39-9A0D23D67A11}" presName="textRect" presStyleLbl="revTx" presStyleIdx="4" presStyleCnt="6" custScaleX="80820" custScaleY="81641">
        <dgm:presLayoutVars>
          <dgm:chMax val="1"/>
          <dgm:chPref val="1"/>
        </dgm:presLayoutVars>
      </dgm:prSet>
      <dgm:spPr/>
    </dgm:pt>
    <dgm:pt modelId="{445085C4-B285-4891-8DDB-04E94AA99327}" type="pres">
      <dgm:prSet presAssocID="{9706365A-47E8-4A98-8757-0B4BC6F6EB44}" presName="sibTrans" presStyleCnt="0"/>
      <dgm:spPr/>
    </dgm:pt>
    <dgm:pt modelId="{452C651F-6A91-4606-9745-F661F2806323}" type="pres">
      <dgm:prSet presAssocID="{AE3AD433-E861-41DA-81DE-BCF222BA134F}" presName="compNode" presStyleCnt="0"/>
      <dgm:spPr/>
    </dgm:pt>
    <dgm:pt modelId="{D58E5632-205E-485D-AFDB-257246CF61EE}" type="pres">
      <dgm:prSet presAssocID="{AE3AD433-E861-41DA-81DE-BCF222BA134F}" presName="iconRect" presStyleLbl="node1" presStyleIdx="5" presStyleCnt="6" custScaleX="82599" custScaleY="83077" custLinFactNeighborX="-28646" custLinFactNeighborY="46875"/>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Dollar with solid fill"/>
        </a:ext>
      </dgm:extLst>
    </dgm:pt>
    <dgm:pt modelId="{B94B2F4B-1AD3-445B-B3FA-22C205352017}" type="pres">
      <dgm:prSet presAssocID="{AE3AD433-E861-41DA-81DE-BCF222BA134F}" presName="spaceRect" presStyleCnt="0"/>
      <dgm:spPr/>
    </dgm:pt>
    <dgm:pt modelId="{EB541273-F137-4F64-9F7E-8B159353690F}" type="pres">
      <dgm:prSet presAssocID="{AE3AD433-E861-41DA-81DE-BCF222BA134F}" presName="textRect" presStyleLbl="revTx" presStyleIdx="5" presStyleCnt="6" custScaleX="80820" custScaleY="81641" custLinFactNeighborX="-14063">
        <dgm:presLayoutVars>
          <dgm:chMax val="1"/>
          <dgm:chPref val="1"/>
        </dgm:presLayoutVars>
      </dgm:prSet>
      <dgm:spPr/>
    </dgm:pt>
  </dgm:ptLst>
  <dgm:cxnLst>
    <dgm:cxn modelId="{3A437A2B-84F0-4844-8048-66B80AEC67A9}" type="presOf" srcId="{AE3AD433-E861-41DA-81DE-BCF222BA134F}" destId="{EB541273-F137-4F64-9F7E-8B159353690F}" srcOrd="0" destOrd="0" presId="urn:microsoft.com/office/officeart/2018/2/layout/IconLabelList"/>
    <dgm:cxn modelId="{C9E2894B-CF2E-4706-8417-568C1628084D}" type="presOf" srcId="{93AEF079-FF00-4D07-A23E-47505FF6BE9C}" destId="{3AF1A449-5377-4BF7-98F0-1B7ACB676C98}" srcOrd="0" destOrd="0" presId="urn:microsoft.com/office/officeart/2018/2/layout/IconLabelList"/>
    <dgm:cxn modelId="{5F273A4E-9E76-4E53-B26A-63E4666FD43B}" srcId="{64A2BDC1-7427-4B41-BD1C-0D33BC3E762F}" destId="{AE3AD433-E861-41DA-81DE-BCF222BA134F}" srcOrd="5" destOrd="0" parTransId="{241E730C-B1FE-4238-994B-680728B2B096}" sibTransId="{7938AFC1-1016-47B4-A156-0BF1117A1A74}"/>
    <dgm:cxn modelId="{F7D89C6F-6663-437F-878E-66DC95906C78}" srcId="{64A2BDC1-7427-4B41-BD1C-0D33BC3E762F}" destId="{4245580A-66EF-44F5-9DA8-06E993C6963D}" srcOrd="2" destOrd="0" parTransId="{12E3DF43-12E1-43A6-A624-D8951A2E949A}" sibTransId="{DECA3630-31A3-4402-9DCF-944EAF41EFCE}"/>
    <dgm:cxn modelId="{6720FC7B-EF5A-4876-BBF3-4EB425675AC0}" type="presOf" srcId="{3A6B96E1-318F-4FF4-82E6-DE3CDF56CED6}" destId="{23E6FFE5-E7BC-4AEC-90A4-02736050A015}" srcOrd="0" destOrd="0" presId="urn:microsoft.com/office/officeart/2018/2/layout/IconLabelList"/>
    <dgm:cxn modelId="{01526E86-42C6-4D7C-AE78-F33B00C424F1}" srcId="{64A2BDC1-7427-4B41-BD1C-0D33BC3E762F}" destId="{93AEF079-FF00-4D07-A23E-47505FF6BE9C}" srcOrd="3" destOrd="0" parTransId="{413FF69A-082E-4360-81A1-6C03E0077E73}" sibTransId="{B296BB09-0CC3-4384-A99D-C280A70BCB3B}"/>
    <dgm:cxn modelId="{39CEFFB7-C48F-404C-9ED0-A5085FABE540}" srcId="{64A2BDC1-7427-4B41-BD1C-0D33BC3E762F}" destId="{91C980B8-52D8-47D4-AE39-9A0D23D67A11}" srcOrd="4" destOrd="0" parTransId="{E76DE240-F566-446F-9A64-30EBF522A49D}" sibTransId="{9706365A-47E8-4A98-8757-0B4BC6F6EB44}"/>
    <dgm:cxn modelId="{08C354C0-A725-4437-8210-1B9A79233E8A}" type="presOf" srcId="{4245580A-66EF-44F5-9DA8-06E993C6963D}" destId="{7A18DF4D-180E-4939-8ADF-50485A09B980}" srcOrd="0" destOrd="0" presId="urn:microsoft.com/office/officeart/2018/2/layout/IconLabelList"/>
    <dgm:cxn modelId="{55814DC9-7CB0-44FC-A026-D3D0AB2BD8FF}" type="presOf" srcId="{64A2BDC1-7427-4B41-BD1C-0D33BC3E762F}" destId="{4608BDDD-E561-4562-980D-33119AC9A58E}" srcOrd="0" destOrd="0" presId="urn:microsoft.com/office/officeart/2018/2/layout/IconLabelList"/>
    <dgm:cxn modelId="{296386DA-BEAF-4378-BA29-41CD5396799B}" srcId="{64A2BDC1-7427-4B41-BD1C-0D33BC3E762F}" destId="{3A6B96E1-318F-4FF4-82E6-DE3CDF56CED6}" srcOrd="1" destOrd="0" parTransId="{3A36B446-9E81-4CB5-88B1-A6EDE6758217}" sibTransId="{806E3B4F-D3B3-4B70-BCA4-A81B3BBBC073}"/>
    <dgm:cxn modelId="{F18D93DD-93C9-45FC-8DC0-8E2A89684EAD}" type="presOf" srcId="{35385F8F-090A-41BB-AD75-5A576A55DB23}" destId="{4812BDEC-CA43-4177-A01F-4D47E9D26BFC}" srcOrd="0" destOrd="0" presId="urn:microsoft.com/office/officeart/2018/2/layout/IconLabelList"/>
    <dgm:cxn modelId="{B01E50E9-6FD5-4BAF-A342-83649BDC1229}" srcId="{64A2BDC1-7427-4B41-BD1C-0D33BC3E762F}" destId="{35385F8F-090A-41BB-AD75-5A576A55DB23}" srcOrd="0" destOrd="0" parTransId="{4F701108-02F4-4D2A-BC51-A1F9C3E6AAE9}" sibTransId="{564AEE48-A41A-4386-8B6E-EFC94F217576}"/>
    <dgm:cxn modelId="{528717FF-0561-4D34-9367-11E6F9460E26}" type="presOf" srcId="{91C980B8-52D8-47D4-AE39-9A0D23D67A11}" destId="{28E7BD07-A141-48A8-A291-D93A7C52F326}" srcOrd="0" destOrd="0" presId="urn:microsoft.com/office/officeart/2018/2/layout/IconLabelList"/>
    <dgm:cxn modelId="{46AF0415-9232-48F2-952C-5A11D5971BDF}" type="presParOf" srcId="{4608BDDD-E561-4562-980D-33119AC9A58E}" destId="{FCC2054F-B062-4C68-A553-56E65C347992}" srcOrd="0" destOrd="0" presId="urn:microsoft.com/office/officeart/2018/2/layout/IconLabelList"/>
    <dgm:cxn modelId="{4E640750-D2D8-4CE7-8683-5C7D6736F24A}" type="presParOf" srcId="{FCC2054F-B062-4C68-A553-56E65C347992}" destId="{E6C4B35F-E8DC-4AA2-9D5F-5F5BA502D56C}" srcOrd="0" destOrd="0" presId="urn:microsoft.com/office/officeart/2018/2/layout/IconLabelList"/>
    <dgm:cxn modelId="{EBC19E37-542A-48AF-87FF-14FF4C497D74}" type="presParOf" srcId="{FCC2054F-B062-4C68-A553-56E65C347992}" destId="{F6C24A59-2185-45EF-B4E8-BB0F1910229F}" srcOrd="1" destOrd="0" presId="urn:microsoft.com/office/officeart/2018/2/layout/IconLabelList"/>
    <dgm:cxn modelId="{6BDD432A-B510-4493-A2E1-13CC52317188}" type="presParOf" srcId="{FCC2054F-B062-4C68-A553-56E65C347992}" destId="{4812BDEC-CA43-4177-A01F-4D47E9D26BFC}" srcOrd="2" destOrd="0" presId="urn:microsoft.com/office/officeart/2018/2/layout/IconLabelList"/>
    <dgm:cxn modelId="{B02493B3-B13B-4BFE-85A7-E426019BC58B}" type="presParOf" srcId="{4608BDDD-E561-4562-980D-33119AC9A58E}" destId="{1AEDB67B-A17D-4B25-A6CC-D3758475A965}" srcOrd="1" destOrd="0" presId="urn:microsoft.com/office/officeart/2018/2/layout/IconLabelList"/>
    <dgm:cxn modelId="{5341FF88-C3AA-4DF8-819D-F565EB140509}" type="presParOf" srcId="{4608BDDD-E561-4562-980D-33119AC9A58E}" destId="{F8684B67-870E-4D74-9448-A4DCA52E65D3}" srcOrd="2" destOrd="0" presId="urn:microsoft.com/office/officeart/2018/2/layout/IconLabelList"/>
    <dgm:cxn modelId="{DEC92AD9-D098-4B0F-B70B-750BF57AE059}" type="presParOf" srcId="{F8684B67-870E-4D74-9448-A4DCA52E65D3}" destId="{F9A448C2-F027-4591-98D2-75963276CED6}" srcOrd="0" destOrd="0" presId="urn:microsoft.com/office/officeart/2018/2/layout/IconLabelList"/>
    <dgm:cxn modelId="{E254B58E-61CE-4E2B-AC7F-75155065E734}" type="presParOf" srcId="{F8684B67-870E-4D74-9448-A4DCA52E65D3}" destId="{048FD225-E6F5-4156-9876-DEE5BE75AA25}" srcOrd="1" destOrd="0" presId="urn:microsoft.com/office/officeart/2018/2/layout/IconLabelList"/>
    <dgm:cxn modelId="{ECED516C-CCB6-4A7D-A366-D67A18B246A6}" type="presParOf" srcId="{F8684B67-870E-4D74-9448-A4DCA52E65D3}" destId="{23E6FFE5-E7BC-4AEC-90A4-02736050A015}" srcOrd="2" destOrd="0" presId="urn:microsoft.com/office/officeart/2018/2/layout/IconLabelList"/>
    <dgm:cxn modelId="{639945C4-755C-4777-9A28-8A0FD01B586A}" type="presParOf" srcId="{4608BDDD-E561-4562-980D-33119AC9A58E}" destId="{607AFE58-5106-4846-BDEA-E65E79E171A8}" srcOrd="3" destOrd="0" presId="urn:microsoft.com/office/officeart/2018/2/layout/IconLabelList"/>
    <dgm:cxn modelId="{4AC7612E-A80E-4B37-81E0-6B3D1AC35BEE}" type="presParOf" srcId="{4608BDDD-E561-4562-980D-33119AC9A58E}" destId="{4A275F34-3179-4579-A3B5-D2FCF25AB3E2}" srcOrd="4" destOrd="0" presId="urn:microsoft.com/office/officeart/2018/2/layout/IconLabelList"/>
    <dgm:cxn modelId="{431CB2DB-2BFA-4DBF-832C-6E4A709A1D80}" type="presParOf" srcId="{4A275F34-3179-4579-A3B5-D2FCF25AB3E2}" destId="{8FE014C7-79E5-470F-A5E9-5E716A565908}" srcOrd="0" destOrd="0" presId="urn:microsoft.com/office/officeart/2018/2/layout/IconLabelList"/>
    <dgm:cxn modelId="{B984E80F-1A6B-4985-B6C2-2D0643292C31}" type="presParOf" srcId="{4A275F34-3179-4579-A3B5-D2FCF25AB3E2}" destId="{AF795BB2-28AD-42CD-8A96-9F559F47D392}" srcOrd="1" destOrd="0" presId="urn:microsoft.com/office/officeart/2018/2/layout/IconLabelList"/>
    <dgm:cxn modelId="{BB0DB8DA-CB70-4E64-9A03-24EFF8038E38}" type="presParOf" srcId="{4A275F34-3179-4579-A3B5-D2FCF25AB3E2}" destId="{7A18DF4D-180E-4939-8ADF-50485A09B980}" srcOrd="2" destOrd="0" presId="urn:microsoft.com/office/officeart/2018/2/layout/IconLabelList"/>
    <dgm:cxn modelId="{35CF1A7B-D410-45CB-B04C-EAB13F45FD9A}" type="presParOf" srcId="{4608BDDD-E561-4562-980D-33119AC9A58E}" destId="{48C0D426-5340-424B-8390-E4808DDC2428}" srcOrd="5" destOrd="0" presId="urn:microsoft.com/office/officeart/2018/2/layout/IconLabelList"/>
    <dgm:cxn modelId="{4982690B-701A-42A7-9884-00EEE7140398}" type="presParOf" srcId="{4608BDDD-E561-4562-980D-33119AC9A58E}" destId="{7CA0DFAF-BF62-47DC-9F3F-A06328B1E11D}" srcOrd="6" destOrd="0" presId="urn:microsoft.com/office/officeart/2018/2/layout/IconLabelList"/>
    <dgm:cxn modelId="{703FF32B-4684-4BF9-99C7-5619C194E403}" type="presParOf" srcId="{7CA0DFAF-BF62-47DC-9F3F-A06328B1E11D}" destId="{700F84B1-FE1B-4FFD-AE87-129570A17421}" srcOrd="0" destOrd="0" presId="urn:microsoft.com/office/officeart/2018/2/layout/IconLabelList"/>
    <dgm:cxn modelId="{BD62391B-40F3-4AA9-92C0-91ABA9268BA5}" type="presParOf" srcId="{7CA0DFAF-BF62-47DC-9F3F-A06328B1E11D}" destId="{27C5B01D-E0C2-4868-801D-C00BF88FCEA4}" srcOrd="1" destOrd="0" presId="urn:microsoft.com/office/officeart/2018/2/layout/IconLabelList"/>
    <dgm:cxn modelId="{274C3FBC-558F-49E8-B5A2-DF0FC35525FC}" type="presParOf" srcId="{7CA0DFAF-BF62-47DC-9F3F-A06328B1E11D}" destId="{3AF1A449-5377-4BF7-98F0-1B7ACB676C98}" srcOrd="2" destOrd="0" presId="urn:microsoft.com/office/officeart/2018/2/layout/IconLabelList"/>
    <dgm:cxn modelId="{92BE13A7-64CA-44FA-ADE8-41883B5590FC}" type="presParOf" srcId="{4608BDDD-E561-4562-980D-33119AC9A58E}" destId="{815125A0-2DB8-4684-8599-C77375CC0328}" srcOrd="7" destOrd="0" presId="urn:microsoft.com/office/officeart/2018/2/layout/IconLabelList"/>
    <dgm:cxn modelId="{49F46650-7CB9-41A1-8490-065E68D412FE}" type="presParOf" srcId="{4608BDDD-E561-4562-980D-33119AC9A58E}" destId="{9E034119-2DE9-491D-A822-4C21EAE173DF}" srcOrd="8" destOrd="0" presId="urn:microsoft.com/office/officeart/2018/2/layout/IconLabelList"/>
    <dgm:cxn modelId="{A843F4C3-15A8-463C-BE8D-1F63B0A399E2}" type="presParOf" srcId="{9E034119-2DE9-491D-A822-4C21EAE173DF}" destId="{7D94E71B-7578-4320-B0B5-FD566EC28D5A}" srcOrd="0" destOrd="0" presId="urn:microsoft.com/office/officeart/2018/2/layout/IconLabelList"/>
    <dgm:cxn modelId="{076AA2A1-6707-4573-B8E8-C7C24ECA65E6}" type="presParOf" srcId="{9E034119-2DE9-491D-A822-4C21EAE173DF}" destId="{1C8CB43D-0D33-4E2E-A337-79B59996F310}" srcOrd="1" destOrd="0" presId="urn:microsoft.com/office/officeart/2018/2/layout/IconLabelList"/>
    <dgm:cxn modelId="{E564E5D4-5C12-451C-A2A4-3F7EC4156622}" type="presParOf" srcId="{9E034119-2DE9-491D-A822-4C21EAE173DF}" destId="{28E7BD07-A141-48A8-A291-D93A7C52F326}" srcOrd="2" destOrd="0" presId="urn:microsoft.com/office/officeart/2018/2/layout/IconLabelList"/>
    <dgm:cxn modelId="{2F792BD2-E821-411A-A29A-2DDE7FD73B93}" type="presParOf" srcId="{4608BDDD-E561-4562-980D-33119AC9A58E}" destId="{445085C4-B285-4891-8DDB-04E94AA99327}" srcOrd="9" destOrd="0" presId="urn:microsoft.com/office/officeart/2018/2/layout/IconLabelList"/>
    <dgm:cxn modelId="{0BD259CA-80EB-4ACC-B46D-8A02DEC57149}" type="presParOf" srcId="{4608BDDD-E561-4562-980D-33119AC9A58E}" destId="{452C651F-6A91-4606-9745-F661F2806323}" srcOrd="10" destOrd="0" presId="urn:microsoft.com/office/officeart/2018/2/layout/IconLabelList"/>
    <dgm:cxn modelId="{32594631-FF3E-42B7-80C0-63D0A1A887D2}" type="presParOf" srcId="{452C651F-6A91-4606-9745-F661F2806323}" destId="{D58E5632-205E-485D-AFDB-257246CF61EE}" srcOrd="0" destOrd="0" presId="urn:microsoft.com/office/officeart/2018/2/layout/IconLabelList"/>
    <dgm:cxn modelId="{A2A833D5-5757-4F52-99E2-A2E064E3B9E3}" type="presParOf" srcId="{452C651F-6A91-4606-9745-F661F2806323}" destId="{B94B2F4B-1AD3-445B-B3FA-22C205352017}" srcOrd="1" destOrd="0" presId="urn:microsoft.com/office/officeart/2018/2/layout/IconLabelList"/>
    <dgm:cxn modelId="{AB7984E7-5FB2-4F09-9B4C-B072096B2FB2}" type="presParOf" srcId="{452C651F-6A91-4606-9745-F661F2806323}" destId="{EB541273-F137-4F64-9F7E-8B159353690F}"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F28D0-2C85-41D1-BB64-BCAC7D549867}" type="doc">
      <dgm:prSet loTypeId="urn:microsoft.com/office/officeart/2016/7/layout/LinearBlockProcessNumbered" loCatId="process" qsTypeId="urn:microsoft.com/office/officeart/2005/8/quickstyle/simple2" qsCatId="simple" csTypeId="urn:microsoft.com/office/officeart/2005/8/colors/accent1_2" csCatId="accent1" phldr="1"/>
      <dgm:spPr/>
      <dgm:t>
        <a:bodyPr/>
        <a:lstStyle/>
        <a:p>
          <a:endParaRPr lang="en-US"/>
        </a:p>
      </dgm:t>
    </dgm:pt>
    <dgm:pt modelId="{EA9BB414-1534-426D-8E74-C923E1961A71}">
      <dgm:prSet/>
      <dgm:spPr/>
      <dgm:t>
        <a:bodyPr/>
        <a:lstStyle/>
        <a:p>
          <a:r>
            <a:rPr lang="en-US"/>
            <a:t>Context, approach and strategy</a:t>
          </a:r>
        </a:p>
      </dgm:t>
    </dgm:pt>
    <dgm:pt modelId="{4EB7B3F9-CD29-4710-8A3B-FD1466C869C4}" type="parTrans" cxnId="{C63EE441-4793-495E-B0EE-2001CFB69ED1}">
      <dgm:prSet/>
      <dgm:spPr/>
      <dgm:t>
        <a:bodyPr/>
        <a:lstStyle/>
        <a:p>
          <a:endParaRPr lang="en-US"/>
        </a:p>
      </dgm:t>
    </dgm:pt>
    <dgm:pt modelId="{9205B4EC-5346-4F43-9F1F-19BCA2EDB4B3}" type="sibTrans" cxnId="{C63EE441-4793-495E-B0EE-2001CFB69ED1}">
      <dgm:prSet phldrT="01" phldr="0"/>
      <dgm:spPr/>
      <dgm:t>
        <a:bodyPr/>
        <a:lstStyle/>
        <a:p>
          <a:r>
            <a:rPr lang="en-US"/>
            <a:t>01</a:t>
          </a:r>
        </a:p>
      </dgm:t>
    </dgm:pt>
    <dgm:pt modelId="{86800971-16E2-4849-9C0A-AC16E1A15A8C}">
      <dgm:prSet/>
      <dgm:spPr/>
      <dgm:t>
        <a:bodyPr/>
        <a:lstStyle/>
        <a:p>
          <a:r>
            <a:rPr lang="en-US" i="0"/>
            <a:t>Tools and messaging</a:t>
          </a:r>
        </a:p>
      </dgm:t>
    </dgm:pt>
    <dgm:pt modelId="{741FB26D-88CC-49B5-9803-7C02078571AD}" type="parTrans" cxnId="{C8709F34-3EDD-45D4-9761-30ACC5D96BCC}">
      <dgm:prSet/>
      <dgm:spPr/>
      <dgm:t>
        <a:bodyPr/>
        <a:lstStyle/>
        <a:p>
          <a:endParaRPr lang="en-US"/>
        </a:p>
      </dgm:t>
    </dgm:pt>
    <dgm:pt modelId="{C62482DE-C651-4BDF-8668-E0DA39DB250B}" type="sibTrans" cxnId="{C8709F34-3EDD-45D4-9761-30ACC5D96BCC}">
      <dgm:prSet phldrT="02" phldr="0"/>
      <dgm:spPr/>
      <dgm:t>
        <a:bodyPr/>
        <a:lstStyle/>
        <a:p>
          <a:r>
            <a:rPr lang="en-US"/>
            <a:t>02</a:t>
          </a:r>
        </a:p>
      </dgm:t>
    </dgm:pt>
    <dgm:pt modelId="{BED6D2CD-DA67-4E60-8920-64A7F92C1FC7}">
      <dgm:prSet/>
      <dgm:spPr/>
      <dgm:t>
        <a:bodyPr/>
        <a:lstStyle/>
        <a:p>
          <a:r>
            <a:rPr lang="en-US"/>
            <a:t>Perspectives from the network</a:t>
          </a:r>
        </a:p>
      </dgm:t>
    </dgm:pt>
    <dgm:pt modelId="{BC1D74B8-8325-4904-B8AE-70C4EA130930}" type="parTrans" cxnId="{2D7FE720-9BD9-45BE-A0BD-ADAB7544DAD3}">
      <dgm:prSet/>
      <dgm:spPr/>
      <dgm:t>
        <a:bodyPr/>
        <a:lstStyle/>
        <a:p>
          <a:endParaRPr lang="en-US"/>
        </a:p>
      </dgm:t>
    </dgm:pt>
    <dgm:pt modelId="{0B9FF27B-4908-4A74-A492-1840FDF4DBBE}" type="sibTrans" cxnId="{2D7FE720-9BD9-45BE-A0BD-ADAB7544DAD3}">
      <dgm:prSet phldrT="03" phldr="0"/>
      <dgm:spPr/>
      <dgm:t>
        <a:bodyPr/>
        <a:lstStyle/>
        <a:p>
          <a:r>
            <a:rPr lang="en-US"/>
            <a:t>03</a:t>
          </a:r>
        </a:p>
      </dgm:t>
    </dgm:pt>
    <dgm:pt modelId="{4308E996-6A56-42A3-A0C0-408184A2D50A}">
      <dgm:prSet/>
      <dgm:spPr/>
      <dgm:t>
        <a:bodyPr/>
        <a:lstStyle/>
        <a:p>
          <a:r>
            <a:rPr lang="en-US"/>
            <a:t>Towards an action plan</a:t>
          </a:r>
        </a:p>
      </dgm:t>
    </dgm:pt>
    <dgm:pt modelId="{12EE543B-3B1D-4E55-9FDF-46A19C081CFB}" type="parTrans" cxnId="{DF3A9820-1B9A-4608-AC55-A9EB8BDBAE52}">
      <dgm:prSet/>
      <dgm:spPr/>
      <dgm:t>
        <a:bodyPr/>
        <a:lstStyle/>
        <a:p>
          <a:endParaRPr lang="en-US"/>
        </a:p>
      </dgm:t>
    </dgm:pt>
    <dgm:pt modelId="{F701ECF0-D8DB-421A-ABF9-0A455BC156A6}" type="sibTrans" cxnId="{DF3A9820-1B9A-4608-AC55-A9EB8BDBAE52}">
      <dgm:prSet phldrT="04" phldr="0"/>
      <dgm:spPr/>
      <dgm:t>
        <a:bodyPr/>
        <a:lstStyle/>
        <a:p>
          <a:r>
            <a:rPr lang="en-US"/>
            <a:t>04</a:t>
          </a:r>
        </a:p>
      </dgm:t>
    </dgm:pt>
    <dgm:pt modelId="{A536B5C3-6EA1-4AE9-A2F0-4A79EDF8078B}" type="pres">
      <dgm:prSet presAssocID="{D9FF28D0-2C85-41D1-BB64-BCAC7D549867}" presName="Name0" presStyleCnt="0">
        <dgm:presLayoutVars>
          <dgm:animLvl val="lvl"/>
          <dgm:resizeHandles val="exact"/>
        </dgm:presLayoutVars>
      </dgm:prSet>
      <dgm:spPr/>
    </dgm:pt>
    <dgm:pt modelId="{2E718EBC-359D-46A7-AA16-E64CA04C84EE}" type="pres">
      <dgm:prSet presAssocID="{EA9BB414-1534-426D-8E74-C923E1961A71}" presName="compositeNode" presStyleCnt="0">
        <dgm:presLayoutVars>
          <dgm:bulletEnabled val="1"/>
        </dgm:presLayoutVars>
      </dgm:prSet>
      <dgm:spPr/>
    </dgm:pt>
    <dgm:pt modelId="{0D89390B-AF0F-41E8-9DAD-9693CAE6D90E}" type="pres">
      <dgm:prSet presAssocID="{EA9BB414-1534-426D-8E74-C923E1961A71}" presName="bgRect" presStyleLbl="alignNode1" presStyleIdx="0" presStyleCnt="4"/>
      <dgm:spPr/>
    </dgm:pt>
    <dgm:pt modelId="{28104187-C2A1-452C-84BF-AEE6BF75F939}" type="pres">
      <dgm:prSet presAssocID="{9205B4EC-5346-4F43-9F1F-19BCA2EDB4B3}" presName="sibTransNodeRect" presStyleLbl="alignNode1" presStyleIdx="0" presStyleCnt="4">
        <dgm:presLayoutVars>
          <dgm:chMax val="0"/>
          <dgm:bulletEnabled val="1"/>
        </dgm:presLayoutVars>
      </dgm:prSet>
      <dgm:spPr/>
    </dgm:pt>
    <dgm:pt modelId="{8C628D32-EC6B-4F1C-B84F-94D401E26189}" type="pres">
      <dgm:prSet presAssocID="{EA9BB414-1534-426D-8E74-C923E1961A71}" presName="nodeRect" presStyleLbl="alignNode1" presStyleIdx="0" presStyleCnt="4">
        <dgm:presLayoutVars>
          <dgm:bulletEnabled val="1"/>
        </dgm:presLayoutVars>
      </dgm:prSet>
      <dgm:spPr/>
    </dgm:pt>
    <dgm:pt modelId="{05AFED86-C224-4BAF-8EDF-8FD657F72E10}" type="pres">
      <dgm:prSet presAssocID="{9205B4EC-5346-4F43-9F1F-19BCA2EDB4B3}" presName="sibTrans" presStyleCnt="0"/>
      <dgm:spPr/>
    </dgm:pt>
    <dgm:pt modelId="{8BBF71AF-62DC-4F39-B684-F71BFC5A8B01}" type="pres">
      <dgm:prSet presAssocID="{86800971-16E2-4849-9C0A-AC16E1A15A8C}" presName="compositeNode" presStyleCnt="0">
        <dgm:presLayoutVars>
          <dgm:bulletEnabled val="1"/>
        </dgm:presLayoutVars>
      </dgm:prSet>
      <dgm:spPr/>
    </dgm:pt>
    <dgm:pt modelId="{46CC8689-19F3-47D4-B241-D33AB399CB3E}" type="pres">
      <dgm:prSet presAssocID="{86800971-16E2-4849-9C0A-AC16E1A15A8C}" presName="bgRect" presStyleLbl="alignNode1" presStyleIdx="1" presStyleCnt="4"/>
      <dgm:spPr/>
    </dgm:pt>
    <dgm:pt modelId="{98DDFAE2-6C12-4091-A3DB-F6385915BDB3}" type="pres">
      <dgm:prSet presAssocID="{C62482DE-C651-4BDF-8668-E0DA39DB250B}" presName="sibTransNodeRect" presStyleLbl="alignNode1" presStyleIdx="1" presStyleCnt="4">
        <dgm:presLayoutVars>
          <dgm:chMax val="0"/>
          <dgm:bulletEnabled val="1"/>
        </dgm:presLayoutVars>
      </dgm:prSet>
      <dgm:spPr/>
    </dgm:pt>
    <dgm:pt modelId="{4E5A42F0-C932-46BD-905A-E2D016C81CDA}" type="pres">
      <dgm:prSet presAssocID="{86800971-16E2-4849-9C0A-AC16E1A15A8C}" presName="nodeRect" presStyleLbl="alignNode1" presStyleIdx="1" presStyleCnt="4">
        <dgm:presLayoutVars>
          <dgm:bulletEnabled val="1"/>
        </dgm:presLayoutVars>
      </dgm:prSet>
      <dgm:spPr/>
    </dgm:pt>
    <dgm:pt modelId="{81631DEC-E2AF-4BED-BC27-C6A1BA0D18EF}" type="pres">
      <dgm:prSet presAssocID="{C62482DE-C651-4BDF-8668-E0DA39DB250B}" presName="sibTrans" presStyleCnt="0"/>
      <dgm:spPr/>
    </dgm:pt>
    <dgm:pt modelId="{64BA3C14-DF36-456F-A7AB-28C5763AAF7E}" type="pres">
      <dgm:prSet presAssocID="{BED6D2CD-DA67-4E60-8920-64A7F92C1FC7}" presName="compositeNode" presStyleCnt="0">
        <dgm:presLayoutVars>
          <dgm:bulletEnabled val="1"/>
        </dgm:presLayoutVars>
      </dgm:prSet>
      <dgm:spPr/>
    </dgm:pt>
    <dgm:pt modelId="{0035549E-A52F-4581-9E6F-E030B33F2374}" type="pres">
      <dgm:prSet presAssocID="{BED6D2CD-DA67-4E60-8920-64A7F92C1FC7}" presName="bgRect" presStyleLbl="alignNode1" presStyleIdx="2" presStyleCnt="4"/>
      <dgm:spPr/>
    </dgm:pt>
    <dgm:pt modelId="{DFBF7913-5DC9-455B-A574-9DE8FA83F70F}" type="pres">
      <dgm:prSet presAssocID="{0B9FF27B-4908-4A74-A492-1840FDF4DBBE}" presName="sibTransNodeRect" presStyleLbl="alignNode1" presStyleIdx="2" presStyleCnt="4">
        <dgm:presLayoutVars>
          <dgm:chMax val="0"/>
          <dgm:bulletEnabled val="1"/>
        </dgm:presLayoutVars>
      </dgm:prSet>
      <dgm:spPr/>
    </dgm:pt>
    <dgm:pt modelId="{D1FF86B3-B721-4382-B617-C4BEF9C813A9}" type="pres">
      <dgm:prSet presAssocID="{BED6D2CD-DA67-4E60-8920-64A7F92C1FC7}" presName="nodeRect" presStyleLbl="alignNode1" presStyleIdx="2" presStyleCnt="4">
        <dgm:presLayoutVars>
          <dgm:bulletEnabled val="1"/>
        </dgm:presLayoutVars>
      </dgm:prSet>
      <dgm:spPr/>
    </dgm:pt>
    <dgm:pt modelId="{7AE2873D-E647-44AF-BC75-DC3BDA9101B7}" type="pres">
      <dgm:prSet presAssocID="{0B9FF27B-4908-4A74-A492-1840FDF4DBBE}" presName="sibTrans" presStyleCnt="0"/>
      <dgm:spPr/>
    </dgm:pt>
    <dgm:pt modelId="{2EE28DC0-7F73-420A-883C-92BFA96A7083}" type="pres">
      <dgm:prSet presAssocID="{4308E996-6A56-42A3-A0C0-408184A2D50A}" presName="compositeNode" presStyleCnt="0">
        <dgm:presLayoutVars>
          <dgm:bulletEnabled val="1"/>
        </dgm:presLayoutVars>
      </dgm:prSet>
      <dgm:spPr/>
    </dgm:pt>
    <dgm:pt modelId="{A118DECD-D117-4C6B-8EF4-1441571D7F21}" type="pres">
      <dgm:prSet presAssocID="{4308E996-6A56-42A3-A0C0-408184A2D50A}" presName="bgRect" presStyleLbl="alignNode1" presStyleIdx="3" presStyleCnt="4"/>
      <dgm:spPr/>
    </dgm:pt>
    <dgm:pt modelId="{8448DC38-0A19-4418-8090-06A87FD5A5D3}" type="pres">
      <dgm:prSet presAssocID="{F701ECF0-D8DB-421A-ABF9-0A455BC156A6}" presName="sibTransNodeRect" presStyleLbl="alignNode1" presStyleIdx="3" presStyleCnt="4">
        <dgm:presLayoutVars>
          <dgm:chMax val="0"/>
          <dgm:bulletEnabled val="1"/>
        </dgm:presLayoutVars>
      </dgm:prSet>
      <dgm:spPr/>
    </dgm:pt>
    <dgm:pt modelId="{C06A4EEF-960F-4DBB-869F-6AE6576DC47B}" type="pres">
      <dgm:prSet presAssocID="{4308E996-6A56-42A3-A0C0-408184A2D50A}" presName="nodeRect" presStyleLbl="alignNode1" presStyleIdx="3" presStyleCnt="4">
        <dgm:presLayoutVars>
          <dgm:bulletEnabled val="1"/>
        </dgm:presLayoutVars>
      </dgm:prSet>
      <dgm:spPr/>
    </dgm:pt>
  </dgm:ptLst>
  <dgm:cxnLst>
    <dgm:cxn modelId="{DF3A9820-1B9A-4608-AC55-A9EB8BDBAE52}" srcId="{D9FF28D0-2C85-41D1-BB64-BCAC7D549867}" destId="{4308E996-6A56-42A3-A0C0-408184A2D50A}" srcOrd="3" destOrd="0" parTransId="{12EE543B-3B1D-4E55-9FDF-46A19C081CFB}" sibTransId="{F701ECF0-D8DB-421A-ABF9-0A455BC156A6}"/>
    <dgm:cxn modelId="{2D7FE720-9BD9-45BE-A0BD-ADAB7544DAD3}" srcId="{D9FF28D0-2C85-41D1-BB64-BCAC7D549867}" destId="{BED6D2CD-DA67-4E60-8920-64A7F92C1FC7}" srcOrd="2" destOrd="0" parTransId="{BC1D74B8-8325-4904-B8AE-70C4EA130930}" sibTransId="{0B9FF27B-4908-4A74-A492-1840FDF4DBBE}"/>
    <dgm:cxn modelId="{767F112D-B3B3-49A6-A3FC-A51809294734}" type="presOf" srcId="{4308E996-6A56-42A3-A0C0-408184A2D50A}" destId="{C06A4EEF-960F-4DBB-869F-6AE6576DC47B}" srcOrd="1" destOrd="0" presId="urn:microsoft.com/office/officeart/2016/7/layout/LinearBlockProcessNumbered"/>
    <dgm:cxn modelId="{C8709F34-3EDD-45D4-9761-30ACC5D96BCC}" srcId="{D9FF28D0-2C85-41D1-BB64-BCAC7D549867}" destId="{86800971-16E2-4849-9C0A-AC16E1A15A8C}" srcOrd="1" destOrd="0" parTransId="{741FB26D-88CC-49B5-9803-7C02078571AD}" sibTransId="{C62482DE-C651-4BDF-8668-E0DA39DB250B}"/>
    <dgm:cxn modelId="{AEB1A55D-A8AE-4AAD-84AE-11DE14AFE05E}" type="presOf" srcId="{D9FF28D0-2C85-41D1-BB64-BCAC7D549867}" destId="{A536B5C3-6EA1-4AE9-A2F0-4A79EDF8078B}" srcOrd="0" destOrd="0" presId="urn:microsoft.com/office/officeart/2016/7/layout/LinearBlockProcessNumbered"/>
    <dgm:cxn modelId="{C63EE441-4793-495E-B0EE-2001CFB69ED1}" srcId="{D9FF28D0-2C85-41D1-BB64-BCAC7D549867}" destId="{EA9BB414-1534-426D-8E74-C923E1961A71}" srcOrd="0" destOrd="0" parTransId="{4EB7B3F9-CD29-4710-8A3B-FD1466C869C4}" sibTransId="{9205B4EC-5346-4F43-9F1F-19BCA2EDB4B3}"/>
    <dgm:cxn modelId="{6BF55A69-294A-4DB5-9E74-CD76FC115F6D}" type="presOf" srcId="{4308E996-6A56-42A3-A0C0-408184A2D50A}" destId="{A118DECD-D117-4C6B-8EF4-1441571D7F21}" srcOrd="0" destOrd="0" presId="urn:microsoft.com/office/officeart/2016/7/layout/LinearBlockProcessNumbered"/>
    <dgm:cxn modelId="{B4E8AB7B-6B43-466F-B7F7-8A94C2C55ED0}" type="presOf" srcId="{86800971-16E2-4849-9C0A-AC16E1A15A8C}" destId="{4E5A42F0-C932-46BD-905A-E2D016C81CDA}" srcOrd="1" destOrd="0" presId="urn:microsoft.com/office/officeart/2016/7/layout/LinearBlockProcessNumbered"/>
    <dgm:cxn modelId="{630E2993-3AF9-4924-8C4E-6CD93D5C7A24}" type="presOf" srcId="{BED6D2CD-DA67-4E60-8920-64A7F92C1FC7}" destId="{D1FF86B3-B721-4382-B617-C4BEF9C813A9}" srcOrd="1" destOrd="0" presId="urn:microsoft.com/office/officeart/2016/7/layout/LinearBlockProcessNumbered"/>
    <dgm:cxn modelId="{738584A6-F17F-45FE-8741-8E002E0CAECC}" type="presOf" srcId="{EA9BB414-1534-426D-8E74-C923E1961A71}" destId="{8C628D32-EC6B-4F1C-B84F-94D401E26189}" srcOrd="1" destOrd="0" presId="urn:microsoft.com/office/officeart/2016/7/layout/LinearBlockProcessNumbered"/>
    <dgm:cxn modelId="{356AC4C7-7EA5-48E7-8E27-9C6DE3052535}" type="presOf" srcId="{86800971-16E2-4849-9C0A-AC16E1A15A8C}" destId="{46CC8689-19F3-47D4-B241-D33AB399CB3E}" srcOrd="0" destOrd="0" presId="urn:microsoft.com/office/officeart/2016/7/layout/LinearBlockProcessNumbered"/>
    <dgm:cxn modelId="{CB7F8BC9-2CA9-4FDB-B249-210F592EF27C}" type="presOf" srcId="{EA9BB414-1534-426D-8E74-C923E1961A71}" destId="{0D89390B-AF0F-41E8-9DAD-9693CAE6D90E}" srcOrd="0" destOrd="0" presId="urn:microsoft.com/office/officeart/2016/7/layout/LinearBlockProcessNumbered"/>
    <dgm:cxn modelId="{5C73B2CA-6FF0-43CE-8083-2655BCA8E997}" type="presOf" srcId="{BED6D2CD-DA67-4E60-8920-64A7F92C1FC7}" destId="{0035549E-A52F-4581-9E6F-E030B33F2374}" srcOrd="0" destOrd="0" presId="urn:microsoft.com/office/officeart/2016/7/layout/LinearBlockProcessNumbered"/>
    <dgm:cxn modelId="{C14B57E9-2B7B-41EF-80A0-53508D90485E}" type="presOf" srcId="{F701ECF0-D8DB-421A-ABF9-0A455BC156A6}" destId="{8448DC38-0A19-4418-8090-06A87FD5A5D3}" srcOrd="0" destOrd="0" presId="urn:microsoft.com/office/officeart/2016/7/layout/LinearBlockProcessNumbered"/>
    <dgm:cxn modelId="{102BBAEA-E356-4E15-8A1B-E4A5279B53C5}" type="presOf" srcId="{9205B4EC-5346-4F43-9F1F-19BCA2EDB4B3}" destId="{28104187-C2A1-452C-84BF-AEE6BF75F939}" srcOrd="0" destOrd="0" presId="urn:microsoft.com/office/officeart/2016/7/layout/LinearBlockProcessNumbered"/>
    <dgm:cxn modelId="{CFDAFDF1-5E45-4B4D-9783-090C8810CCA3}" type="presOf" srcId="{0B9FF27B-4908-4A74-A492-1840FDF4DBBE}" destId="{DFBF7913-5DC9-455B-A574-9DE8FA83F70F}" srcOrd="0" destOrd="0" presId="urn:microsoft.com/office/officeart/2016/7/layout/LinearBlockProcessNumbered"/>
    <dgm:cxn modelId="{76A3A4F3-27A0-4DB5-8689-FA80FC943AAC}" type="presOf" srcId="{C62482DE-C651-4BDF-8668-E0DA39DB250B}" destId="{98DDFAE2-6C12-4091-A3DB-F6385915BDB3}" srcOrd="0" destOrd="0" presId="urn:microsoft.com/office/officeart/2016/7/layout/LinearBlockProcessNumbered"/>
    <dgm:cxn modelId="{4CECAC6B-C44C-48FE-AE5A-E02D3B4E51F4}" type="presParOf" srcId="{A536B5C3-6EA1-4AE9-A2F0-4A79EDF8078B}" destId="{2E718EBC-359D-46A7-AA16-E64CA04C84EE}" srcOrd="0" destOrd="0" presId="urn:microsoft.com/office/officeart/2016/7/layout/LinearBlockProcessNumbered"/>
    <dgm:cxn modelId="{43D2A897-D110-4730-8D89-9F4C565D80E2}" type="presParOf" srcId="{2E718EBC-359D-46A7-AA16-E64CA04C84EE}" destId="{0D89390B-AF0F-41E8-9DAD-9693CAE6D90E}" srcOrd="0" destOrd="0" presId="urn:microsoft.com/office/officeart/2016/7/layout/LinearBlockProcessNumbered"/>
    <dgm:cxn modelId="{3DC46E36-B288-4CBC-A42B-14C51D795379}" type="presParOf" srcId="{2E718EBC-359D-46A7-AA16-E64CA04C84EE}" destId="{28104187-C2A1-452C-84BF-AEE6BF75F939}" srcOrd="1" destOrd="0" presId="urn:microsoft.com/office/officeart/2016/7/layout/LinearBlockProcessNumbered"/>
    <dgm:cxn modelId="{8989077A-E858-492A-9F73-94B1987C5A34}" type="presParOf" srcId="{2E718EBC-359D-46A7-AA16-E64CA04C84EE}" destId="{8C628D32-EC6B-4F1C-B84F-94D401E26189}" srcOrd="2" destOrd="0" presId="urn:microsoft.com/office/officeart/2016/7/layout/LinearBlockProcessNumbered"/>
    <dgm:cxn modelId="{50BDC291-ED6A-4FF4-AF0E-5CEEC7E554BB}" type="presParOf" srcId="{A536B5C3-6EA1-4AE9-A2F0-4A79EDF8078B}" destId="{05AFED86-C224-4BAF-8EDF-8FD657F72E10}" srcOrd="1" destOrd="0" presId="urn:microsoft.com/office/officeart/2016/7/layout/LinearBlockProcessNumbered"/>
    <dgm:cxn modelId="{0349C7F2-AA9D-4CD0-8789-E2306F7BB798}" type="presParOf" srcId="{A536B5C3-6EA1-4AE9-A2F0-4A79EDF8078B}" destId="{8BBF71AF-62DC-4F39-B684-F71BFC5A8B01}" srcOrd="2" destOrd="0" presId="urn:microsoft.com/office/officeart/2016/7/layout/LinearBlockProcessNumbered"/>
    <dgm:cxn modelId="{80AEC95E-B2F5-4991-AFAD-CFB70B59A6FC}" type="presParOf" srcId="{8BBF71AF-62DC-4F39-B684-F71BFC5A8B01}" destId="{46CC8689-19F3-47D4-B241-D33AB399CB3E}" srcOrd="0" destOrd="0" presId="urn:microsoft.com/office/officeart/2016/7/layout/LinearBlockProcessNumbered"/>
    <dgm:cxn modelId="{8D6C4720-141C-4715-82EC-4124906AAFA3}" type="presParOf" srcId="{8BBF71AF-62DC-4F39-B684-F71BFC5A8B01}" destId="{98DDFAE2-6C12-4091-A3DB-F6385915BDB3}" srcOrd="1" destOrd="0" presId="urn:microsoft.com/office/officeart/2016/7/layout/LinearBlockProcessNumbered"/>
    <dgm:cxn modelId="{E6260302-0EF3-48FD-B141-BC7835E5F4A8}" type="presParOf" srcId="{8BBF71AF-62DC-4F39-B684-F71BFC5A8B01}" destId="{4E5A42F0-C932-46BD-905A-E2D016C81CDA}" srcOrd="2" destOrd="0" presId="urn:microsoft.com/office/officeart/2016/7/layout/LinearBlockProcessNumbered"/>
    <dgm:cxn modelId="{556DBA98-3BF4-4DA6-BCD5-82DF7CF60CB0}" type="presParOf" srcId="{A536B5C3-6EA1-4AE9-A2F0-4A79EDF8078B}" destId="{81631DEC-E2AF-4BED-BC27-C6A1BA0D18EF}" srcOrd="3" destOrd="0" presId="urn:microsoft.com/office/officeart/2016/7/layout/LinearBlockProcessNumbered"/>
    <dgm:cxn modelId="{830762BE-2248-4F11-919A-7E0F81183CC4}" type="presParOf" srcId="{A536B5C3-6EA1-4AE9-A2F0-4A79EDF8078B}" destId="{64BA3C14-DF36-456F-A7AB-28C5763AAF7E}" srcOrd="4" destOrd="0" presId="urn:microsoft.com/office/officeart/2016/7/layout/LinearBlockProcessNumbered"/>
    <dgm:cxn modelId="{C3E06B1D-92CE-4CCA-A9A1-5CF673771FD0}" type="presParOf" srcId="{64BA3C14-DF36-456F-A7AB-28C5763AAF7E}" destId="{0035549E-A52F-4581-9E6F-E030B33F2374}" srcOrd="0" destOrd="0" presId="urn:microsoft.com/office/officeart/2016/7/layout/LinearBlockProcessNumbered"/>
    <dgm:cxn modelId="{10097006-5606-4ECD-B353-9E671EDBBEC2}" type="presParOf" srcId="{64BA3C14-DF36-456F-A7AB-28C5763AAF7E}" destId="{DFBF7913-5DC9-455B-A574-9DE8FA83F70F}" srcOrd="1" destOrd="0" presId="urn:microsoft.com/office/officeart/2016/7/layout/LinearBlockProcessNumbered"/>
    <dgm:cxn modelId="{7C1B13E8-CD0B-4729-BB5D-348ED490D8B3}" type="presParOf" srcId="{64BA3C14-DF36-456F-A7AB-28C5763AAF7E}" destId="{D1FF86B3-B721-4382-B617-C4BEF9C813A9}" srcOrd="2" destOrd="0" presId="urn:microsoft.com/office/officeart/2016/7/layout/LinearBlockProcessNumbered"/>
    <dgm:cxn modelId="{2C459A46-6F1B-4A6E-B330-0C588C0AC2C1}" type="presParOf" srcId="{A536B5C3-6EA1-4AE9-A2F0-4A79EDF8078B}" destId="{7AE2873D-E647-44AF-BC75-DC3BDA9101B7}" srcOrd="5" destOrd="0" presId="urn:microsoft.com/office/officeart/2016/7/layout/LinearBlockProcessNumbered"/>
    <dgm:cxn modelId="{E3464180-D87E-4BA6-BC43-EE6F802D1A8E}" type="presParOf" srcId="{A536B5C3-6EA1-4AE9-A2F0-4A79EDF8078B}" destId="{2EE28DC0-7F73-420A-883C-92BFA96A7083}" srcOrd="6" destOrd="0" presId="urn:microsoft.com/office/officeart/2016/7/layout/LinearBlockProcessNumbered"/>
    <dgm:cxn modelId="{E96CC6C3-4B60-4648-BAA7-576EB5FB857C}" type="presParOf" srcId="{2EE28DC0-7F73-420A-883C-92BFA96A7083}" destId="{A118DECD-D117-4C6B-8EF4-1441571D7F21}" srcOrd="0" destOrd="0" presId="urn:microsoft.com/office/officeart/2016/7/layout/LinearBlockProcessNumbered"/>
    <dgm:cxn modelId="{CF526B88-30DB-4B9F-B8F9-CCFFB98073B9}" type="presParOf" srcId="{2EE28DC0-7F73-420A-883C-92BFA96A7083}" destId="{8448DC38-0A19-4418-8090-06A87FD5A5D3}" srcOrd="1" destOrd="0" presId="urn:microsoft.com/office/officeart/2016/7/layout/LinearBlockProcessNumbered"/>
    <dgm:cxn modelId="{D54AB509-76B3-4C9C-997C-521C27D2D775}" type="presParOf" srcId="{2EE28DC0-7F73-420A-883C-92BFA96A7083}" destId="{C06A4EEF-960F-4DBB-869F-6AE6576DC47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18F6C2-11EE-4226-940E-5F97A1072C7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BE"/>
        </a:p>
      </dgm:t>
    </dgm:pt>
    <dgm:pt modelId="{B86A265B-E7F9-45F4-AE0C-FB163EEC08E6}">
      <dgm:prSet phldrT="[Text]" custT="1"/>
      <dgm:spPr/>
      <dgm:t>
        <a:bodyPr/>
        <a:lstStyle/>
        <a:p>
          <a:r>
            <a:rPr lang="fr-BE" sz="1700" err="1"/>
            <a:t>Trusted</a:t>
          </a:r>
          <a:r>
            <a:rPr lang="fr-BE" sz="1700"/>
            <a:t> </a:t>
          </a:r>
          <a:r>
            <a:rPr lang="fr-BE" sz="1700" err="1"/>
            <a:t>policy</a:t>
          </a:r>
          <a:r>
            <a:rPr lang="fr-BE" sz="1700"/>
            <a:t> </a:t>
          </a:r>
          <a:r>
            <a:rPr lang="fr-BE" sz="1700" err="1"/>
            <a:t>partner</a:t>
          </a:r>
          <a:endParaRPr lang="en-BE" sz="1700"/>
        </a:p>
      </dgm:t>
    </dgm:pt>
    <dgm:pt modelId="{41F64C79-F0D1-41A4-A420-2AF9FE39DC5A}" type="parTrans" cxnId="{55A382E3-7011-4CEE-826C-2D2D1E840206}">
      <dgm:prSet/>
      <dgm:spPr/>
      <dgm:t>
        <a:bodyPr/>
        <a:lstStyle/>
        <a:p>
          <a:endParaRPr lang="en-BE"/>
        </a:p>
      </dgm:t>
    </dgm:pt>
    <dgm:pt modelId="{B22759FA-99B5-4D21-AF15-077A2D022C5A}" type="sibTrans" cxnId="{55A382E3-7011-4CEE-826C-2D2D1E840206}">
      <dgm:prSet/>
      <dgm:spPr/>
      <dgm:t>
        <a:bodyPr/>
        <a:lstStyle/>
        <a:p>
          <a:endParaRPr lang="en-BE"/>
        </a:p>
      </dgm:t>
    </dgm:pt>
    <dgm:pt modelId="{85B32743-EBB2-4BF1-8267-BE28FC9497EA}">
      <dgm:prSet phldrT="[Text]"/>
      <dgm:spPr/>
      <dgm:t>
        <a:bodyPr/>
        <a:lstStyle/>
        <a:p>
          <a:r>
            <a:rPr lang="fr-BE"/>
            <a:t>Non partisan</a:t>
          </a:r>
          <a:endParaRPr lang="en-BE"/>
        </a:p>
      </dgm:t>
    </dgm:pt>
    <dgm:pt modelId="{4BF94F4A-D1EA-42F1-ADA1-4436D5B03EE3}" type="parTrans" cxnId="{E4D995DB-E865-425C-B461-674B545B6A1A}">
      <dgm:prSet/>
      <dgm:spPr/>
      <dgm:t>
        <a:bodyPr/>
        <a:lstStyle/>
        <a:p>
          <a:endParaRPr lang="en-BE"/>
        </a:p>
      </dgm:t>
    </dgm:pt>
    <dgm:pt modelId="{F3FEAAC1-0B5B-4C3C-8739-2B2A6589F842}" type="sibTrans" cxnId="{E4D995DB-E865-425C-B461-674B545B6A1A}">
      <dgm:prSet/>
      <dgm:spPr/>
      <dgm:t>
        <a:bodyPr/>
        <a:lstStyle/>
        <a:p>
          <a:endParaRPr lang="en-BE"/>
        </a:p>
      </dgm:t>
    </dgm:pt>
    <dgm:pt modelId="{66DF8094-8D4C-4B30-8A06-D68E20F434BE}">
      <dgm:prSet phldrT="[Text]"/>
      <dgm:spPr/>
      <dgm:t>
        <a:bodyPr/>
        <a:lstStyle/>
        <a:p>
          <a:r>
            <a:rPr lang="fr-BE"/>
            <a:t>Transparent</a:t>
          </a:r>
          <a:endParaRPr lang="en-BE"/>
        </a:p>
      </dgm:t>
    </dgm:pt>
    <dgm:pt modelId="{5E7A106B-3F05-43AF-A1FE-51F4228B1963}" type="parTrans" cxnId="{C60EFA17-5C79-42D4-84E4-3D08899AEEC6}">
      <dgm:prSet/>
      <dgm:spPr/>
      <dgm:t>
        <a:bodyPr/>
        <a:lstStyle/>
        <a:p>
          <a:endParaRPr lang="en-BE"/>
        </a:p>
      </dgm:t>
    </dgm:pt>
    <dgm:pt modelId="{49318B0F-5358-4C51-8F00-B4384A5DD7A4}" type="sibTrans" cxnId="{C60EFA17-5C79-42D4-84E4-3D08899AEEC6}">
      <dgm:prSet/>
      <dgm:spPr/>
      <dgm:t>
        <a:bodyPr/>
        <a:lstStyle/>
        <a:p>
          <a:endParaRPr lang="en-BE"/>
        </a:p>
      </dgm:t>
    </dgm:pt>
    <dgm:pt modelId="{7028410F-471A-497E-BC69-B4455DB8AA7B}">
      <dgm:prSet phldrT="[Text]"/>
      <dgm:spPr/>
      <dgm:t>
        <a:bodyPr/>
        <a:lstStyle/>
        <a:p>
          <a:r>
            <a:rPr lang="fr-BE"/>
            <a:t>Principles-</a:t>
          </a:r>
          <a:r>
            <a:rPr lang="fr-BE" err="1"/>
            <a:t>based</a:t>
          </a:r>
          <a:endParaRPr lang="en-BE"/>
        </a:p>
      </dgm:t>
    </dgm:pt>
    <dgm:pt modelId="{A0F21466-C114-44BE-8314-8E4B2C435A6A}" type="parTrans" cxnId="{CAEF39C8-D847-4AD0-812A-6DFED09F04E2}">
      <dgm:prSet/>
      <dgm:spPr/>
      <dgm:t>
        <a:bodyPr/>
        <a:lstStyle/>
        <a:p>
          <a:endParaRPr lang="en-BE"/>
        </a:p>
      </dgm:t>
    </dgm:pt>
    <dgm:pt modelId="{A4C7F753-77F6-476D-B5F9-805FDC94DBAA}" type="sibTrans" cxnId="{CAEF39C8-D847-4AD0-812A-6DFED09F04E2}">
      <dgm:prSet/>
      <dgm:spPr/>
      <dgm:t>
        <a:bodyPr/>
        <a:lstStyle/>
        <a:p>
          <a:endParaRPr lang="en-BE"/>
        </a:p>
      </dgm:t>
    </dgm:pt>
    <dgm:pt modelId="{99F64669-9558-4180-A900-33E49A7F83B0}">
      <dgm:prSet phldrT="[Text]"/>
      <dgm:spPr/>
      <dgm:t>
        <a:bodyPr/>
        <a:lstStyle/>
        <a:p>
          <a:r>
            <a:rPr lang="fr-BE"/>
            <a:t>EU </a:t>
          </a:r>
          <a:r>
            <a:rPr lang="fr-BE" err="1"/>
            <a:t>integration</a:t>
          </a:r>
          <a:r>
            <a:rPr lang="fr-BE"/>
            <a:t> and Single </a:t>
          </a:r>
          <a:r>
            <a:rPr lang="fr-BE" err="1"/>
            <a:t>Market</a:t>
          </a:r>
          <a:endParaRPr lang="en-BE"/>
        </a:p>
      </dgm:t>
    </dgm:pt>
    <dgm:pt modelId="{564B89BE-865B-4B10-9E14-8E313B74AEA7}" type="parTrans" cxnId="{5DDFF1AD-E994-4B17-BB4B-66DB39D17009}">
      <dgm:prSet/>
      <dgm:spPr/>
      <dgm:t>
        <a:bodyPr/>
        <a:lstStyle/>
        <a:p>
          <a:endParaRPr lang="en-BE"/>
        </a:p>
      </dgm:t>
    </dgm:pt>
    <dgm:pt modelId="{6C037327-BD28-4E8D-B62C-522A79B93260}" type="sibTrans" cxnId="{5DDFF1AD-E994-4B17-BB4B-66DB39D17009}">
      <dgm:prSet/>
      <dgm:spPr/>
      <dgm:t>
        <a:bodyPr/>
        <a:lstStyle/>
        <a:p>
          <a:endParaRPr lang="en-BE"/>
        </a:p>
      </dgm:t>
    </dgm:pt>
    <dgm:pt modelId="{50E73CBF-6378-4994-B5D2-635CFFCF532B}">
      <dgm:prSet phldrT="[Text]"/>
      <dgm:spPr/>
      <dgm:t>
        <a:bodyPr/>
        <a:lstStyle/>
        <a:p>
          <a:r>
            <a:rPr lang="fr-BE" err="1"/>
            <a:t>Economic</a:t>
          </a:r>
          <a:r>
            <a:rPr lang="fr-BE"/>
            <a:t> </a:t>
          </a:r>
          <a:r>
            <a:rPr lang="fr-BE" err="1"/>
            <a:t>growth</a:t>
          </a:r>
          <a:endParaRPr lang="en-BE"/>
        </a:p>
      </dgm:t>
    </dgm:pt>
    <dgm:pt modelId="{803CD6AC-5275-4A04-BFAF-E22D4277821C}" type="parTrans" cxnId="{AE73F589-3BBA-45B7-B33A-01B7065AAE24}">
      <dgm:prSet/>
      <dgm:spPr/>
      <dgm:t>
        <a:bodyPr/>
        <a:lstStyle/>
        <a:p>
          <a:endParaRPr lang="en-BE"/>
        </a:p>
      </dgm:t>
    </dgm:pt>
    <dgm:pt modelId="{25D16D5C-28D5-478F-8F36-BB5A9DF46554}" type="sibTrans" cxnId="{AE73F589-3BBA-45B7-B33A-01B7065AAE24}">
      <dgm:prSet/>
      <dgm:spPr/>
      <dgm:t>
        <a:bodyPr/>
        <a:lstStyle/>
        <a:p>
          <a:endParaRPr lang="en-BE"/>
        </a:p>
      </dgm:t>
    </dgm:pt>
    <dgm:pt modelId="{BE9F4217-F101-4BF2-BC7C-8601A0A4049F}">
      <dgm:prSet phldrT="[Text]"/>
      <dgm:spPr/>
      <dgm:t>
        <a:bodyPr/>
        <a:lstStyle/>
        <a:p>
          <a:r>
            <a:rPr lang="fr-BE"/>
            <a:t>Open </a:t>
          </a:r>
          <a:r>
            <a:rPr lang="fr-BE" err="1"/>
            <a:t>trade</a:t>
          </a:r>
          <a:endParaRPr lang="en-BE"/>
        </a:p>
      </dgm:t>
    </dgm:pt>
    <dgm:pt modelId="{C791CE4E-2BF8-4DE0-8494-2A295D73658B}" type="parTrans" cxnId="{C7E2E8D5-A531-4903-A4F1-6427771EE4FF}">
      <dgm:prSet/>
      <dgm:spPr/>
      <dgm:t>
        <a:bodyPr/>
        <a:lstStyle/>
        <a:p>
          <a:endParaRPr lang="en-BE"/>
        </a:p>
      </dgm:t>
    </dgm:pt>
    <dgm:pt modelId="{5CB965A6-1E46-41BB-AB8F-6D36B4D283B5}" type="sibTrans" cxnId="{C7E2E8D5-A531-4903-A4F1-6427771EE4FF}">
      <dgm:prSet/>
      <dgm:spPr/>
      <dgm:t>
        <a:bodyPr/>
        <a:lstStyle/>
        <a:p>
          <a:endParaRPr lang="en-BE"/>
        </a:p>
      </dgm:t>
    </dgm:pt>
    <dgm:pt modelId="{D13FC59E-3A39-465B-ADD2-1503BD12FC5A}">
      <dgm:prSet phldrT="[Text]"/>
      <dgm:spPr/>
      <dgm:t>
        <a:bodyPr/>
        <a:lstStyle/>
        <a:p>
          <a:r>
            <a:rPr lang="fr-BE"/>
            <a:t>Rule of </a:t>
          </a:r>
          <a:r>
            <a:rPr lang="fr-BE" err="1"/>
            <a:t>law</a:t>
          </a:r>
          <a:r>
            <a:rPr lang="fr-BE"/>
            <a:t> and </a:t>
          </a:r>
          <a:r>
            <a:rPr lang="fr-BE" err="1"/>
            <a:t>stability</a:t>
          </a:r>
          <a:endParaRPr lang="en-BE"/>
        </a:p>
      </dgm:t>
    </dgm:pt>
    <dgm:pt modelId="{4E347BB0-9FC7-48DC-AA5D-5351A4596C5C}" type="parTrans" cxnId="{2530C039-1A82-49D2-801F-93D1647AE79B}">
      <dgm:prSet/>
      <dgm:spPr/>
      <dgm:t>
        <a:bodyPr/>
        <a:lstStyle/>
        <a:p>
          <a:endParaRPr lang="en-BE"/>
        </a:p>
      </dgm:t>
    </dgm:pt>
    <dgm:pt modelId="{DF24C357-86DF-43E4-8A34-0564EDCF4A1E}" type="sibTrans" cxnId="{2530C039-1A82-49D2-801F-93D1647AE79B}">
      <dgm:prSet/>
      <dgm:spPr/>
      <dgm:t>
        <a:bodyPr/>
        <a:lstStyle/>
        <a:p>
          <a:endParaRPr lang="en-BE"/>
        </a:p>
      </dgm:t>
    </dgm:pt>
    <dgm:pt modelId="{80D8D902-ACE5-4453-BCC1-B2B49B2AAC99}">
      <dgm:prSet phldrT="[Text]"/>
      <dgm:spPr/>
      <dgm:t>
        <a:bodyPr/>
        <a:lstStyle/>
        <a:p>
          <a:r>
            <a:rPr lang="fr-BE"/>
            <a:t>Human </a:t>
          </a:r>
          <a:r>
            <a:rPr lang="fr-BE" err="1"/>
            <a:t>dignity</a:t>
          </a:r>
          <a:endParaRPr lang="en-BE"/>
        </a:p>
      </dgm:t>
    </dgm:pt>
    <dgm:pt modelId="{7D9CAC89-707E-4097-AA9B-8E49FC8B0594}" type="parTrans" cxnId="{4A75B089-94B6-4B15-9B53-7D2C66A44FAE}">
      <dgm:prSet/>
      <dgm:spPr/>
      <dgm:t>
        <a:bodyPr/>
        <a:lstStyle/>
        <a:p>
          <a:endParaRPr lang="en-BE"/>
        </a:p>
      </dgm:t>
    </dgm:pt>
    <dgm:pt modelId="{514FB1F8-1A5C-40BC-B977-A4347B3769FE}" type="sibTrans" cxnId="{4A75B089-94B6-4B15-9B53-7D2C66A44FAE}">
      <dgm:prSet/>
      <dgm:spPr/>
      <dgm:t>
        <a:bodyPr/>
        <a:lstStyle/>
        <a:p>
          <a:endParaRPr lang="en-BE"/>
        </a:p>
      </dgm:t>
    </dgm:pt>
    <dgm:pt modelId="{787851E2-941E-4BEE-A356-591BF7850AB2}" type="pres">
      <dgm:prSet presAssocID="{B418F6C2-11EE-4226-940E-5F97A1072C73}" presName="Name0" presStyleCnt="0">
        <dgm:presLayoutVars>
          <dgm:chPref val="1"/>
          <dgm:dir/>
          <dgm:animOne val="branch"/>
          <dgm:animLvl val="lvl"/>
          <dgm:resizeHandles val="exact"/>
        </dgm:presLayoutVars>
      </dgm:prSet>
      <dgm:spPr/>
    </dgm:pt>
    <dgm:pt modelId="{2F7677F9-86BB-4E85-A8E6-C4CDBCBCCF41}" type="pres">
      <dgm:prSet presAssocID="{B86A265B-E7F9-45F4-AE0C-FB163EEC08E6}" presName="root1" presStyleCnt="0"/>
      <dgm:spPr/>
    </dgm:pt>
    <dgm:pt modelId="{03E1EDDC-340C-4C67-93D4-84EA0350DEBF}" type="pres">
      <dgm:prSet presAssocID="{B86A265B-E7F9-45F4-AE0C-FB163EEC08E6}" presName="LevelOneTextNode" presStyleLbl="node0" presStyleIdx="0" presStyleCnt="1" custAng="5400000" custScaleX="243871" custScaleY="49312">
        <dgm:presLayoutVars>
          <dgm:chPref val="3"/>
        </dgm:presLayoutVars>
      </dgm:prSet>
      <dgm:spPr/>
    </dgm:pt>
    <dgm:pt modelId="{4DE3CDFD-60B9-4F63-90B0-4BF06CBDF60C}" type="pres">
      <dgm:prSet presAssocID="{B86A265B-E7F9-45F4-AE0C-FB163EEC08E6}" presName="level2hierChild" presStyleCnt="0"/>
      <dgm:spPr/>
    </dgm:pt>
    <dgm:pt modelId="{066BF6D6-9056-4A2E-988B-494A54D25F0F}" type="pres">
      <dgm:prSet presAssocID="{4BF94F4A-D1EA-42F1-ADA1-4436D5B03EE3}" presName="conn2-1" presStyleLbl="parChTrans1D2" presStyleIdx="0" presStyleCnt="3"/>
      <dgm:spPr/>
    </dgm:pt>
    <dgm:pt modelId="{BEE0F9EB-7A5F-4AD7-937A-5F46D899AC96}" type="pres">
      <dgm:prSet presAssocID="{4BF94F4A-D1EA-42F1-ADA1-4436D5B03EE3}" presName="connTx" presStyleLbl="parChTrans1D2" presStyleIdx="0" presStyleCnt="3"/>
      <dgm:spPr/>
    </dgm:pt>
    <dgm:pt modelId="{65A4E91D-24C3-43CF-8245-1BD55988F135}" type="pres">
      <dgm:prSet presAssocID="{85B32743-EBB2-4BF1-8267-BE28FC9497EA}" presName="root2" presStyleCnt="0"/>
      <dgm:spPr/>
    </dgm:pt>
    <dgm:pt modelId="{6C9EAC8F-9D3B-4C8E-A4F0-F9A20DDFDF27}" type="pres">
      <dgm:prSet presAssocID="{85B32743-EBB2-4BF1-8267-BE28FC9497EA}" presName="LevelTwoTextNode" presStyleLbl="node2" presStyleIdx="0" presStyleCnt="3">
        <dgm:presLayoutVars>
          <dgm:chPref val="3"/>
        </dgm:presLayoutVars>
      </dgm:prSet>
      <dgm:spPr/>
    </dgm:pt>
    <dgm:pt modelId="{16EDCEB9-4253-412D-9ADC-737D94051F25}" type="pres">
      <dgm:prSet presAssocID="{85B32743-EBB2-4BF1-8267-BE28FC9497EA}" presName="level3hierChild" presStyleCnt="0"/>
      <dgm:spPr/>
    </dgm:pt>
    <dgm:pt modelId="{59E043A7-995E-489C-8EA4-FC317089909F}" type="pres">
      <dgm:prSet presAssocID="{5E7A106B-3F05-43AF-A1FE-51F4228B1963}" presName="conn2-1" presStyleLbl="parChTrans1D2" presStyleIdx="1" presStyleCnt="3"/>
      <dgm:spPr/>
    </dgm:pt>
    <dgm:pt modelId="{F55CDFF5-251B-4D8F-B908-893BC1202FE7}" type="pres">
      <dgm:prSet presAssocID="{5E7A106B-3F05-43AF-A1FE-51F4228B1963}" presName="connTx" presStyleLbl="parChTrans1D2" presStyleIdx="1" presStyleCnt="3"/>
      <dgm:spPr/>
    </dgm:pt>
    <dgm:pt modelId="{4E047E29-6E93-40C1-BAA1-AA6062BF0DB6}" type="pres">
      <dgm:prSet presAssocID="{66DF8094-8D4C-4B30-8A06-D68E20F434BE}" presName="root2" presStyleCnt="0"/>
      <dgm:spPr/>
    </dgm:pt>
    <dgm:pt modelId="{E45EE438-04D9-4A1F-8B6D-ACC22FE0F0B0}" type="pres">
      <dgm:prSet presAssocID="{66DF8094-8D4C-4B30-8A06-D68E20F434BE}" presName="LevelTwoTextNode" presStyleLbl="node2" presStyleIdx="1" presStyleCnt="3">
        <dgm:presLayoutVars>
          <dgm:chPref val="3"/>
        </dgm:presLayoutVars>
      </dgm:prSet>
      <dgm:spPr/>
    </dgm:pt>
    <dgm:pt modelId="{BD707680-EB1D-4E1F-BF32-FC2A22A7D8C5}" type="pres">
      <dgm:prSet presAssocID="{66DF8094-8D4C-4B30-8A06-D68E20F434BE}" presName="level3hierChild" presStyleCnt="0"/>
      <dgm:spPr/>
    </dgm:pt>
    <dgm:pt modelId="{F8E4A392-FE51-470F-B37F-6C04B324D259}" type="pres">
      <dgm:prSet presAssocID="{A0F21466-C114-44BE-8314-8E4B2C435A6A}" presName="conn2-1" presStyleLbl="parChTrans1D2" presStyleIdx="2" presStyleCnt="3"/>
      <dgm:spPr/>
    </dgm:pt>
    <dgm:pt modelId="{BABCF907-4A30-4829-925B-69B16AE85F85}" type="pres">
      <dgm:prSet presAssocID="{A0F21466-C114-44BE-8314-8E4B2C435A6A}" presName="connTx" presStyleLbl="parChTrans1D2" presStyleIdx="2" presStyleCnt="3"/>
      <dgm:spPr/>
    </dgm:pt>
    <dgm:pt modelId="{FFA56FD3-7E53-4AF1-B7A4-8052BDCDB029}" type="pres">
      <dgm:prSet presAssocID="{7028410F-471A-497E-BC69-B4455DB8AA7B}" presName="root2" presStyleCnt="0"/>
      <dgm:spPr/>
    </dgm:pt>
    <dgm:pt modelId="{9925A3D8-1494-47E1-ADBE-D688CEABC1C5}" type="pres">
      <dgm:prSet presAssocID="{7028410F-471A-497E-BC69-B4455DB8AA7B}" presName="LevelTwoTextNode" presStyleLbl="node2" presStyleIdx="2" presStyleCnt="3">
        <dgm:presLayoutVars>
          <dgm:chPref val="3"/>
        </dgm:presLayoutVars>
      </dgm:prSet>
      <dgm:spPr/>
    </dgm:pt>
    <dgm:pt modelId="{39C1C971-54A3-4719-95C7-60EA83EC57CF}" type="pres">
      <dgm:prSet presAssocID="{7028410F-471A-497E-BC69-B4455DB8AA7B}" presName="level3hierChild" presStyleCnt="0"/>
      <dgm:spPr/>
    </dgm:pt>
    <dgm:pt modelId="{5478E455-9A4D-4F72-AACC-D6E421E7B033}" type="pres">
      <dgm:prSet presAssocID="{564B89BE-865B-4B10-9E14-8E313B74AEA7}" presName="conn2-1" presStyleLbl="parChTrans1D3" presStyleIdx="0" presStyleCnt="5"/>
      <dgm:spPr/>
    </dgm:pt>
    <dgm:pt modelId="{BA3ED0E2-8069-486E-B95A-C3D4FB91D34B}" type="pres">
      <dgm:prSet presAssocID="{564B89BE-865B-4B10-9E14-8E313B74AEA7}" presName="connTx" presStyleLbl="parChTrans1D3" presStyleIdx="0" presStyleCnt="5"/>
      <dgm:spPr/>
    </dgm:pt>
    <dgm:pt modelId="{6DE8D89C-2D20-46B7-94AB-3F85A11ACA3F}" type="pres">
      <dgm:prSet presAssocID="{99F64669-9558-4180-A900-33E49A7F83B0}" presName="root2" presStyleCnt="0"/>
      <dgm:spPr/>
    </dgm:pt>
    <dgm:pt modelId="{FC42B6CD-4BA8-4148-8633-B06863AFBE16}" type="pres">
      <dgm:prSet presAssocID="{99F64669-9558-4180-A900-33E49A7F83B0}" presName="LevelTwoTextNode" presStyleLbl="node3" presStyleIdx="0" presStyleCnt="5">
        <dgm:presLayoutVars>
          <dgm:chPref val="3"/>
        </dgm:presLayoutVars>
      </dgm:prSet>
      <dgm:spPr/>
    </dgm:pt>
    <dgm:pt modelId="{A632E64E-FE71-4DFF-A9E3-3D8DF91A2BA8}" type="pres">
      <dgm:prSet presAssocID="{99F64669-9558-4180-A900-33E49A7F83B0}" presName="level3hierChild" presStyleCnt="0"/>
      <dgm:spPr/>
    </dgm:pt>
    <dgm:pt modelId="{32A2F32C-926B-46DA-883B-5380D22C8999}" type="pres">
      <dgm:prSet presAssocID="{803CD6AC-5275-4A04-BFAF-E22D4277821C}" presName="conn2-1" presStyleLbl="parChTrans1D3" presStyleIdx="1" presStyleCnt="5"/>
      <dgm:spPr/>
    </dgm:pt>
    <dgm:pt modelId="{C10E36A3-6BE8-483D-82BC-903A2C65B9B3}" type="pres">
      <dgm:prSet presAssocID="{803CD6AC-5275-4A04-BFAF-E22D4277821C}" presName="connTx" presStyleLbl="parChTrans1D3" presStyleIdx="1" presStyleCnt="5"/>
      <dgm:spPr/>
    </dgm:pt>
    <dgm:pt modelId="{D206D676-B579-46F8-8D5B-E79C5C60B35F}" type="pres">
      <dgm:prSet presAssocID="{50E73CBF-6378-4994-B5D2-635CFFCF532B}" presName="root2" presStyleCnt="0"/>
      <dgm:spPr/>
    </dgm:pt>
    <dgm:pt modelId="{6D1BA39A-D873-4062-9905-B6CCC9053A41}" type="pres">
      <dgm:prSet presAssocID="{50E73CBF-6378-4994-B5D2-635CFFCF532B}" presName="LevelTwoTextNode" presStyleLbl="node3" presStyleIdx="1" presStyleCnt="5">
        <dgm:presLayoutVars>
          <dgm:chPref val="3"/>
        </dgm:presLayoutVars>
      </dgm:prSet>
      <dgm:spPr/>
    </dgm:pt>
    <dgm:pt modelId="{39A76112-C8B6-45C7-AA51-BDB0D6A5240F}" type="pres">
      <dgm:prSet presAssocID="{50E73CBF-6378-4994-B5D2-635CFFCF532B}" presName="level3hierChild" presStyleCnt="0"/>
      <dgm:spPr/>
    </dgm:pt>
    <dgm:pt modelId="{018B365A-D7BE-49F8-A469-863833F342C4}" type="pres">
      <dgm:prSet presAssocID="{C791CE4E-2BF8-4DE0-8494-2A295D73658B}" presName="conn2-1" presStyleLbl="parChTrans1D3" presStyleIdx="2" presStyleCnt="5"/>
      <dgm:spPr/>
    </dgm:pt>
    <dgm:pt modelId="{E2A4DAE7-BB54-4B90-9192-8539E1283996}" type="pres">
      <dgm:prSet presAssocID="{C791CE4E-2BF8-4DE0-8494-2A295D73658B}" presName="connTx" presStyleLbl="parChTrans1D3" presStyleIdx="2" presStyleCnt="5"/>
      <dgm:spPr/>
    </dgm:pt>
    <dgm:pt modelId="{9ADFCED2-4B14-4587-A600-7AF14E1F0571}" type="pres">
      <dgm:prSet presAssocID="{BE9F4217-F101-4BF2-BC7C-8601A0A4049F}" presName="root2" presStyleCnt="0"/>
      <dgm:spPr/>
    </dgm:pt>
    <dgm:pt modelId="{9486E70B-98F2-4AD1-9C18-96B5BB17134D}" type="pres">
      <dgm:prSet presAssocID="{BE9F4217-F101-4BF2-BC7C-8601A0A4049F}" presName="LevelTwoTextNode" presStyleLbl="node3" presStyleIdx="2" presStyleCnt="5">
        <dgm:presLayoutVars>
          <dgm:chPref val="3"/>
        </dgm:presLayoutVars>
      </dgm:prSet>
      <dgm:spPr/>
    </dgm:pt>
    <dgm:pt modelId="{CA36ABED-7FBB-46C2-9C20-A8652022B5D8}" type="pres">
      <dgm:prSet presAssocID="{BE9F4217-F101-4BF2-BC7C-8601A0A4049F}" presName="level3hierChild" presStyleCnt="0"/>
      <dgm:spPr/>
    </dgm:pt>
    <dgm:pt modelId="{EFB5B829-967C-48B0-9EAA-2030EB26FB38}" type="pres">
      <dgm:prSet presAssocID="{4E347BB0-9FC7-48DC-AA5D-5351A4596C5C}" presName="conn2-1" presStyleLbl="parChTrans1D3" presStyleIdx="3" presStyleCnt="5"/>
      <dgm:spPr/>
    </dgm:pt>
    <dgm:pt modelId="{20F6AA4C-F532-4ACE-BA14-873B2CFE2E2E}" type="pres">
      <dgm:prSet presAssocID="{4E347BB0-9FC7-48DC-AA5D-5351A4596C5C}" presName="connTx" presStyleLbl="parChTrans1D3" presStyleIdx="3" presStyleCnt="5"/>
      <dgm:spPr/>
    </dgm:pt>
    <dgm:pt modelId="{885DB3AA-0F9F-4BFF-82A9-0D6BD15667F6}" type="pres">
      <dgm:prSet presAssocID="{D13FC59E-3A39-465B-ADD2-1503BD12FC5A}" presName="root2" presStyleCnt="0"/>
      <dgm:spPr/>
    </dgm:pt>
    <dgm:pt modelId="{A30BAE94-C833-4442-A0AD-147C2AB5F156}" type="pres">
      <dgm:prSet presAssocID="{D13FC59E-3A39-465B-ADD2-1503BD12FC5A}" presName="LevelTwoTextNode" presStyleLbl="node3" presStyleIdx="3" presStyleCnt="5">
        <dgm:presLayoutVars>
          <dgm:chPref val="3"/>
        </dgm:presLayoutVars>
      </dgm:prSet>
      <dgm:spPr/>
    </dgm:pt>
    <dgm:pt modelId="{7DB447F7-7890-47A7-A369-5CC1CE4D41EA}" type="pres">
      <dgm:prSet presAssocID="{D13FC59E-3A39-465B-ADD2-1503BD12FC5A}" presName="level3hierChild" presStyleCnt="0"/>
      <dgm:spPr/>
    </dgm:pt>
    <dgm:pt modelId="{2D9BEA0D-AC86-4177-88F6-0C930C95FD38}" type="pres">
      <dgm:prSet presAssocID="{7D9CAC89-707E-4097-AA9B-8E49FC8B0594}" presName="conn2-1" presStyleLbl="parChTrans1D3" presStyleIdx="4" presStyleCnt="5"/>
      <dgm:spPr/>
    </dgm:pt>
    <dgm:pt modelId="{3E3264C7-289F-4DB9-BFD9-5167E17A7043}" type="pres">
      <dgm:prSet presAssocID="{7D9CAC89-707E-4097-AA9B-8E49FC8B0594}" presName="connTx" presStyleLbl="parChTrans1D3" presStyleIdx="4" presStyleCnt="5"/>
      <dgm:spPr/>
    </dgm:pt>
    <dgm:pt modelId="{0BCCD384-296E-4868-9675-141D0135F780}" type="pres">
      <dgm:prSet presAssocID="{80D8D902-ACE5-4453-BCC1-B2B49B2AAC99}" presName="root2" presStyleCnt="0"/>
      <dgm:spPr/>
    </dgm:pt>
    <dgm:pt modelId="{5CFF95C9-DFEA-4DB3-8AD3-0C326AB9DC84}" type="pres">
      <dgm:prSet presAssocID="{80D8D902-ACE5-4453-BCC1-B2B49B2AAC99}" presName="LevelTwoTextNode" presStyleLbl="node3" presStyleIdx="4" presStyleCnt="5">
        <dgm:presLayoutVars>
          <dgm:chPref val="3"/>
        </dgm:presLayoutVars>
      </dgm:prSet>
      <dgm:spPr/>
    </dgm:pt>
    <dgm:pt modelId="{ECC55272-C7AD-4814-99EE-A70B5085186C}" type="pres">
      <dgm:prSet presAssocID="{80D8D902-ACE5-4453-BCC1-B2B49B2AAC99}" presName="level3hierChild" presStyleCnt="0"/>
      <dgm:spPr/>
    </dgm:pt>
  </dgm:ptLst>
  <dgm:cxnLst>
    <dgm:cxn modelId="{E034480A-FD4F-45AA-A271-DB96928065CF}" type="presOf" srcId="{50E73CBF-6378-4994-B5D2-635CFFCF532B}" destId="{6D1BA39A-D873-4062-9905-B6CCC9053A41}" srcOrd="0" destOrd="0" presId="urn:microsoft.com/office/officeart/2008/layout/HorizontalMultiLevelHierarchy"/>
    <dgm:cxn modelId="{8E1C4710-C4C7-425C-BA9B-D0A7F9D6ACB8}" type="presOf" srcId="{4BF94F4A-D1EA-42F1-ADA1-4436D5B03EE3}" destId="{BEE0F9EB-7A5F-4AD7-937A-5F46D899AC96}" srcOrd="1" destOrd="0" presId="urn:microsoft.com/office/officeart/2008/layout/HorizontalMultiLevelHierarchy"/>
    <dgm:cxn modelId="{C60EFA17-5C79-42D4-84E4-3D08899AEEC6}" srcId="{B86A265B-E7F9-45F4-AE0C-FB163EEC08E6}" destId="{66DF8094-8D4C-4B30-8A06-D68E20F434BE}" srcOrd="1" destOrd="0" parTransId="{5E7A106B-3F05-43AF-A1FE-51F4228B1963}" sibTransId="{49318B0F-5358-4C51-8F00-B4384A5DD7A4}"/>
    <dgm:cxn modelId="{0DBDB51D-6FA4-4CC7-991C-31EA1594392C}" type="presOf" srcId="{5E7A106B-3F05-43AF-A1FE-51F4228B1963}" destId="{F55CDFF5-251B-4D8F-B908-893BC1202FE7}" srcOrd="1" destOrd="0" presId="urn:microsoft.com/office/officeart/2008/layout/HorizontalMultiLevelHierarchy"/>
    <dgm:cxn modelId="{3137E536-696F-428C-8889-C24A23B66A63}" type="presOf" srcId="{7D9CAC89-707E-4097-AA9B-8E49FC8B0594}" destId="{3E3264C7-289F-4DB9-BFD9-5167E17A7043}" srcOrd="1" destOrd="0" presId="urn:microsoft.com/office/officeart/2008/layout/HorizontalMultiLevelHierarchy"/>
    <dgm:cxn modelId="{A6B47737-58F1-46AE-BFD2-E5C51E7E3E9D}" type="presOf" srcId="{C791CE4E-2BF8-4DE0-8494-2A295D73658B}" destId="{E2A4DAE7-BB54-4B90-9192-8539E1283996}" srcOrd="1" destOrd="0" presId="urn:microsoft.com/office/officeart/2008/layout/HorizontalMultiLevelHierarchy"/>
    <dgm:cxn modelId="{2530C039-1A82-49D2-801F-93D1647AE79B}" srcId="{7028410F-471A-497E-BC69-B4455DB8AA7B}" destId="{D13FC59E-3A39-465B-ADD2-1503BD12FC5A}" srcOrd="3" destOrd="0" parTransId="{4E347BB0-9FC7-48DC-AA5D-5351A4596C5C}" sibTransId="{DF24C357-86DF-43E4-8A34-0564EDCF4A1E}"/>
    <dgm:cxn modelId="{BADFF243-282E-4A7C-80B1-5A1DDF6A541F}" type="presOf" srcId="{4E347BB0-9FC7-48DC-AA5D-5351A4596C5C}" destId="{20F6AA4C-F532-4ACE-BA14-873B2CFE2E2E}" srcOrd="1" destOrd="0" presId="urn:microsoft.com/office/officeart/2008/layout/HorizontalMultiLevelHierarchy"/>
    <dgm:cxn modelId="{5CEA1F46-FDE3-4A1F-AA69-8CDA07A129C9}" type="presOf" srcId="{4E347BB0-9FC7-48DC-AA5D-5351A4596C5C}" destId="{EFB5B829-967C-48B0-9EAA-2030EB26FB38}" srcOrd="0" destOrd="0" presId="urn:microsoft.com/office/officeart/2008/layout/HorizontalMultiLevelHierarchy"/>
    <dgm:cxn modelId="{5A9EE170-938F-4952-9B53-F830C1DFB7C2}" type="presOf" srcId="{7028410F-471A-497E-BC69-B4455DB8AA7B}" destId="{9925A3D8-1494-47E1-ADBE-D688CEABC1C5}" srcOrd="0" destOrd="0" presId="urn:microsoft.com/office/officeart/2008/layout/HorizontalMultiLevelHierarchy"/>
    <dgm:cxn modelId="{D9789157-3BE2-4CD5-8881-3F2E985778E0}" type="presOf" srcId="{A0F21466-C114-44BE-8314-8E4B2C435A6A}" destId="{F8E4A392-FE51-470F-B37F-6C04B324D259}" srcOrd="0" destOrd="0" presId="urn:microsoft.com/office/officeart/2008/layout/HorizontalMultiLevelHierarchy"/>
    <dgm:cxn modelId="{CF4D3E81-1CCA-4647-9A60-895FECA725F2}" type="presOf" srcId="{99F64669-9558-4180-A900-33E49A7F83B0}" destId="{FC42B6CD-4BA8-4148-8633-B06863AFBE16}" srcOrd="0" destOrd="0" presId="urn:microsoft.com/office/officeart/2008/layout/HorizontalMultiLevelHierarchy"/>
    <dgm:cxn modelId="{4A75B089-94B6-4B15-9B53-7D2C66A44FAE}" srcId="{7028410F-471A-497E-BC69-B4455DB8AA7B}" destId="{80D8D902-ACE5-4453-BCC1-B2B49B2AAC99}" srcOrd="4" destOrd="0" parTransId="{7D9CAC89-707E-4097-AA9B-8E49FC8B0594}" sibTransId="{514FB1F8-1A5C-40BC-B977-A4347B3769FE}"/>
    <dgm:cxn modelId="{AE73F589-3BBA-45B7-B33A-01B7065AAE24}" srcId="{7028410F-471A-497E-BC69-B4455DB8AA7B}" destId="{50E73CBF-6378-4994-B5D2-635CFFCF532B}" srcOrd="1" destOrd="0" parTransId="{803CD6AC-5275-4A04-BFAF-E22D4277821C}" sibTransId="{25D16D5C-28D5-478F-8F36-BB5A9DF46554}"/>
    <dgm:cxn modelId="{8C86C28E-91C7-48A3-87B8-9EEF4CC0351D}" type="presOf" srcId="{B86A265B-E7F9-45F4-AE0C-FB163EEC08E6}" destId="{03E1EDDC-340C-4C67-93D4-84EA0350DEBF}" srcOrd="0" destOrd="0" presId="urn:microsoft.com/office/officeart/2008/layout/HorizontalMultiLevelHierarchy"/>
    <dgm:cxn modelId="{A6DADB90-5B73-4BB3-8D9A-166B398C1B2C}" type="presOf" srcId="{5E7A106B-3F05-43AF-A1FE-51F4228B1963}" destId="{59E043A7-995E-489C-8EA4-FC317089909F}" srcOrd="0" destOrd="0" presId="urn:microsoft.com/office/officeart/2008/layout/HorizontalMultiLevelHierarchy"/>
    <dgm:cxn modelId="{077F98A4-F5C9-45FF-873C-785FD786B4BF}" type="presOf" srcId="{803CD6AC-5275-4A04-BFAF-E22D4277821C}" destId="{32A2F32C-926B-46DA-883B-5380D22C8999}" srcOrd="0" destOrd="0" presId="urn:microsoft.com/office/officeart/2008/layout/HorizontalMultiLevelHierarchy"/>
    <dgm:cxn modelId="{5DDFF1AD-E994-4B17-BB4B-66DB39D17009}" srcId="{7028410F-471A-497E-BC69-B4455DB8AA7B}" destId="{99F64669-9558-4180-A900-33E49A7F83B0}" srcOrd="0" destOrd="0" parTransId="{564B89BE-865B-4B10-9E14-8E313B74AEA7}" sibTransId="{6C037327-BD28-4E8D-B62C-522A79B93260}"/>
    <dgm:cxn modelId="{A0670DB5-9CF4-436D-A2C0-DBF6BA1C347F}" type="presOf" srcId="{803CD6AC-5275-4A04-BFAF-E22D4277821C}" destId="{C10E36A3-6BE8-483D-82BC-903A2C65B9B3}" srcOrd="1" destOrd="0" presId="urn:microsoft.com/office/officeart/2008/layout/HorizontalMultiLevelHierarchy"/>
    <dgm:cxn modelId="{0501ADB6-E320-4C13-8935-B0B4C110052E}" type="presOf" srcId="{B418F6C2-11EE-4226-940E-5F97A1072C73}" destId="{787851E2-941E-4BEE-A356-591BF7850AB2}" srcOrd="0" destOrd="0" presId="urn:microsoft.com/office/officeart/2008/layout/HorizontalMultiLevelHierarchy"/>
    <dgm:cxn modelId="{4B0EC6B7-5270-476C-AAAF-E89D7046E24C}" type="presOf" srcId="{564B89BE-865B-4B10-9E14-8E313B74AEA7}" destId="{BA3ED0E2-8069-486E-B95A-C3D4FB91D34B}" srcOrd="1" destOrd="0" presId="urn:microsoft.com/office/officeart/2008/layout/HorizontalMultiLevelHierarchy"/>
    <dgm:cxn modelId="{DDE362B9-4DB8-453C-A65E-982F1223A84E}" type="presOf" srcId="{4BF94F4A-D1EA-42F1-ADA1-4436D5B03EE3}" destId="{066BF6D6-9056-4A2E-988B-494A54D25F0F}" srcOrd="0" destOrd="0" presId="urn:microsoft.com/office/officeart/2008/layout/HorizontalMultiLevelHierarchy"/>
    <dgm:cxn modelId="{78641ABA-650C-465D-8D34-159C43014106}" type="presOf" srcId="{66DF8094-8D4C-4B30-8A06-D68E20F434BE}" destId="{E45EE438-04D9-4A1F-8B6D-ACC22FE0F0B0}" srcOrd="0" destOrd="0" presId="urn:microsoft.com/office/officeart/2008/layout/HorizontalMultiLevelHierarchy"/>
    <dgm:cxn modelId="{342663C1-9DB5-4339-9BF0-E1AD622AD589}" type="presOf" srcId="{7D9CAC89-707E-4097-AA9B-8E49FC8B0594}" destId="{2D9BEA0D-AC86-4177-88F6-0C930C95FD38}" srcOrd="0" destOrd="0" presId="urn:microsoft.com/office/officeart/2008/layout/HorizontalMultiLevelHierarchy"/>
    <dgm:cxn modelId="{41E947C4-3759-4350-9D99-D19620B362DC}" type="presOf" srcId="{564B89BE-865B-4B10-9E14-8E313B74AEA7}" destId="{5478E455-9A4D-4F72-AACC-D6E421E7B033}" srcOrd="0" destOrd="0" presId="urn:microsoft.com/office/officeart/2008/layout/HorizontalMultiLevelHierarchy"/>
    <dgm:cxn modelId="{62FB9DC4-A22A-4F56-A59C-81DEC1C48999}" type="presOf" srcId="{BE9F4217-F101-4BF2-BC7C-8601A0A4049F}" destId="{9486E70B-98F2-4AD1-9C18-96B5BB17134D}" srcOrd="0" destOrd="0" presId="urn:microsoft.com/office/officeart/2008/layout/HorizontalMultiLevelHierarchy"/>
    <dgm:cxn modelId="{CAEF39C8-D847-4AD0-812A-6DFED09F04E2}" srcId="{B86A265B-E7F9-45F4-AE0C-FB163EEC08E6}" destId="{7028410F-471A-497E-BC69-B4455DB8AA7B}" srcOrd="2" destOrd="0" parTransId="{A0F21466-C114-44BE-8314-8E4B2C435A6A}" sibTransId="{A4C7F753-77F6-476D-B5F9-805FDC94DBAA}"/>
    <dgm:cxn modelId="{C7E2E8D5-A531-4903-A4F1-6427771EE4FF}" srcId="{7028410F-471A-497E-BC69-B4455DB8AA7B}" destId="{BE9F4217-F101-4BF2-BC7C-8601A0A4049F}" srcOrd="2" destOrd="0" parTransId="{C791CE4E-2BF8-4DE0-8494-2A295D73658B}" sibTransId="{5CB965A6-1E46-41BB-AB8F-6D36B4D283B5}"/>
    <dgm:cxn modelId="{E4D995DB-E865-425C-B461-674B545B6A1A}" srcId="{B86A265B-E7F9-45F4-AE0C-FB163EEC08E6}" destId="{85B32743-EBB2-4BF1-8267-BE28FC9497EA}" srcOrd="0" destOrd="0" parTransId="{4BF94F4A-D1EA-42F1-ADA1-4436D5B03EE3}" sibTransId="{F3FEAAC1-0B5B-4C3C-8739-2B2A6589F842}"/>
    <dgm:cxn modelId="{9E0C00DD-9DAA-4250-98DA-42BFFDC99020}" type="presOf" srcId="{80D8D902-ACE5-4453-BCC1-B2B49B2AAC99}" destId="{5CFF95C9-DFEA-4DB3-8AD3-0C326AB9DC84}" srcOrd="0" destOrd="0" presId="urn:microsoft.com/office/officeart/2008/layout/HorizontalMultiLevelHierarchy"/>
    <dgm:cxn modelId="{088066E1-E710-4529-94A1-D83B0E807CC9}" type="presOf" srcId="{A0F21466-C114-44BE-8314-8E4B2C435A6A}" destId="{BABCF907-4A30-4829-925B-69B16AE85F85}" srcOrd="1" destOrd="0" presId="urn:microsoft.com/office/officeart/2008/layout/HorizontalMultiLevelHierarchy"/>
    <dgm:cxn modelId="{55A382E3-7011-4CEE-826C-2D2D1E840206}" srcId="{B418F6C2-11EE-4226-940E-5F97A1072C73}" destId="{B86A265B-E7F9-45F4-AE0C-FB163EEC08E6}" srcOrd="0" destOrd="0" parTransId="{41F64C79-F0D1-41A4-A420-2AF9FE39DC5A}" sibTransId="{B22759FA-99B5-4D21-AF15-077A2D022C5A}"/>
    <dgm:cxn modelId="{584AFFE6-FEB6-49A9-AA99-3FC18D66FAE4}" type="presOf" srcId="{D13FC59E-3A39-465B-ADD2-1503BD12FC5A}" destId="{A30BAE94-C833-4442-A0AD-147C2AB5F156}" srcOrd="0" destOrd="0" presId="urn:microsoft.com/office/officeart/2008/layout/HorizontalMultiLevelHierarchy"/>
    <dgm:cxn modelId="{76646BFB-D2C6-40F7-B9CD-BF4095C9BB0E}" type="presOf" srcId="{85B32743-EBB2-4BF1-8267-BE28FC9497EA}" destId="{6C9EAC8F-9D3B-4C8E-A4F0-F9A20DDFDF27}" srcOrd="0" destOrd="0" presId="urn:microsoft.com/office/officeart/2008/layout/HorizontalMultiLevelHierarchy"/>
    <dgm:cxn modelId="{96BEE2FE-0E7F-4BD7-8D3B-B63AE8C61ED9}" type="presOf" srcId="{C791CE4E-2BF8-4DE0-8494-2A295D73658B}" destId="{018B365A-D7BE-49F8-A469-863833F342C4}" srcOrd="0" destOrd="0" presId="urn:microsoft.com/office/officeart/2008/layout/HorizontalMultiLevelHierarchy"/>
    <dgm:cxn modelId="{A68BCF6D-732A-4D15-BA97-07190AA99F54}" type="presParOf" srcId="{787851E2-941E-4BEE-A356-591BF7850AB2}" destId="{2F7677F9-86BB-4E85-A8E6-C4CDBCBCCF41}" srcOrd="0" destOrd="0" presId="urn:microsoft.com/office/officeart/2008/layout/HorizontalMultiLevelHierarchy"/>
    <dgm:cxn modelId="{B61E0D66-8654-4985-84A5-DD7C7F048D2E}" type="presParOf" srcId="{2F7677F9-86BB-4E85-A8E6-C4CDBCBCCF41}" destId="{03E1EDDC-340C-4C67-93D4-84EA0350DEBF}" srcOrd="0" destOrd="0" presId="urn:microsoft.com/office/officeart/2008/layout/HorizontalMultiLevelHierarchy"/>
    <dgm:cxn modelId="{5CC0752F-138B-49CE-8F31-805351CA6282}" type="presParOf" srcId="{2F7677F9-86BB-4E85-A8E6-C4CDBCBCCF41}" destId="{4DE3CDFD-60B9-4F63-90B0-4BF06CBDF60C}" srcOrd="1" destOrd="0" presId="urn:microsoft.com/office/officeart/2008/layout/HorizontalMultiLevelHierarchy"/>
    <dgm:cxn modelId="{94BB396C-9716-4ECD-9CC5-B87DCAB5A2B1}" type="presParOf" srcId="{4DE3CDFD-60B9-4F63-90B0-4BF06CBDF60C}" destId="{066BF6D6-9056-4A2E-988B-494A54D25F0F}" srcOrd="0" destOrd="0" presId="urn:microsoft.com/office/officeart/2008/layout/HorizontalMultiLevelHierarchy"/>
    <dgm:cxn modelId="{85627FAE-82BB-4600-BE91-8A4CD5580C3F}" type="presParOf" srcId="{066BF6D6-9056-4A2E-988B-494A54D25F0F}" destId="{BEE0F9EB-7A5F-4AD7-937A-5F46D899AC96}" srcOrd="0" destOrd="0" presId="urn:microsoft.com/office/officeart/2008/layout/HorizontalMultiLevelHierarchy"/>
    <dgm:cxn modelId="{84F94C0C-B6E0-412E-9ADD-ECD409523BD0}" type="presParOf" srcId="{4DE3CDFD-60B9-4F63-90B0-4BF06CBDF60C}" destId="{65A4E91D-24C3-43CF-8245-1BD55988F135}" srcOrd="1" destOrd="0" presId="urn:microsoft.com/office/officeart/2008/layout/HorizontalMultiLevelHierarchy"/>
    <dgm:cxn modelId="{E2780E20-491D-48B4-B1D5-862A152703FB}" type="presParOf" srcId="{65A4E91D-24C3-43CF-8245-1BD55988F135}" destId="{6C9EAC8F-9D3B-4C8E-A4F0-F9A20DDFDF27}" srcOrd="0" destOrd="0" presId="urn:microsoft.com/office/officeart/2008/layout/HorizontalMultiLevelHierarchy"/>
    <dgm:cxn modelId="{178CF223-F1F8-43B3-8E2B-7EBEFA30BF62}" type="presParOf" srcId="{65A4E91D-24C3-43CF-8245-1BD55988F135}" destId="{16EDCEB9-4253-412D-9ADC-737D94051F25}" srcOrd="1" destOrd="0" presId="urn:microsoft.com/office/officeart/2008/layout/HorizontalMultiLevelHierarchy"/>
    <dgm:cxn modelId="{8F89D131-763C-43B0-8891-7E5BEECCBDA8}" type="presParOf" srcId="{4DE3CDFD-60B9-4F63-90B0-4BF06CBDF60C}" destId="{59E043A7-995E-489C-8EA4-FC317089909F}" srcOrd="2" destOrd="0" presId="urn:microsoft.com/office/officeart/2008/layout/HorizontalMultiLevelHierarchy"/>
    <dgm:cxn modelId="{A91691B0-2581-4A0B-AC48-FD5AD4153E88}" type="presParOf" srcId="{59E043A7-995E-489C-8EA4-FC317089909F}" destId="{F55CDFF5-251B-4D8F-B908-893BC1202FE7}" srcOrd="0" destOrd="0" presId="urn:microsoft.com/office/officeart/2008/layout/HorizontalMultiLevelHierarchy"/>
    <dgm:cxn modelId="{B40440C2-37FE-479F-93C5-1E4B77E279C1}" type="presParOf" srcId="{4DE3CDFD-60B9-4F63-90B0-4BF06CBDF60C}" destId="{4E047E29-6E93-40C1-BAA1-AA6062BF0DB6}" srcOrd="3" destOrd="0" presId="urn:microsoft.com/office/officeart/2008/layout/HorizontalMultiLevelHierarchy"/>
    <dgm:cxn modelId="{AD7CAF83-4A78-45E5-95A7-01430A78B9C5}" type="presParOf" srcId="{4E047E29-6E93-40C1-BAA1-AA6062BF0DB6}" destId="{E45EE438-04D9-4A1F-8B6D-ACC22FE0F0B0}" srcOrd="0" destOrd="0" presId="urn:microsoft.com/office/officeart/2008/layout/HorizontalMultiLevelHierarchy"/>
    <dgm:cxn modelId="{5381422C-1754-4818-9C66-0EF878DF4006}" type="presParOf" srcId="{4E047E29-6E93-40C1-BAA1-AA6062BF0DB6}" destId="{BD707680-EB1D-4E1F-BF32-FC2A22A7D8C5}" srcOrd="1" destOrd="0" presId="urn:microsoft.com/office/officeart/2008/layout/HorizontalMultiLevelHierarchy"/>
    <dgm:cxn modelId="{9151D8EF-4F91-4E15-872E-740B8BFD37E8}" type="presParOf" srcId="{4DE3CDFD-60B9-4F63-90B0-4BF06CBDF60C}" destId="{F8E4A392-FE51-470F-B37F-6C04B324D259}" srcOrd="4" destOrd="0" presId="urn:microsoft.com/office/officeart/2008/layout/HorizontalMultiLevelHierarchy"/>
    <dgm:cxn modelId="{8D2C1E87-8092-46C6-9366-7C585123F08C}" type="presParOf" srcId="{F8E4A392-FE51-470F-B37F-6C04B324D259}" destId="{BABCF907-4A30-4829-925B-69B16AE85F85}" srcOrd="0" destOrd="0" presId="urn:microsoft.com/office/officeart/2008/layout/HorizontalMultiLevelHierarchy"/>
    <dgm:cxn modelId="{C48587D0-1BF3-4159-B283-D111D9952A67}" type="presParOf" srcId="{4DE3CDFD-60B9-4F63-90B0-4BF06CBDF60C}" destId="{FFA56FD3-7E53-4AF1-B7A4-8052BDCDB029}" srcOrd="5" destOrd="0" presId="urn:microsoft.com/office/officeart/2008/layout/HorizontalMultiLevelHierarchy"/>
    <dgm:cxn modelId="{56ADA071-FC4A-463D-957C-D481AA5D9120}" type="presParOf" srcId="{FFA56FD3-7E53-4AF1-B7A4-8052BDCDB029}" destId="{9925A3D8-1494-47E1-ADBE-D688CEABC1C5}" srcOrd="0" destOrd="0" presId="urn:microsoft.com/office/officeart/2008/layout/HorizontalMultiLevelHierarchy"/>
    <dgm:cxn modelId="{34442E91-32ED-415C-B7F0-027C337912CD}" type="presParOf" srcId="{FFA56FD3-7E53-4AF1-B7A4-8052BDCDB029}" destId="{39C1C971-54A3-4719-95C7-60EA83EC57CF}" srcOrd="1" destOrd="0" presId="urn:microsoft.com/office/officeart/2008/layout/HorizontalMultiLevelHierarchy"/>
    <dgm:cxn modelId="{123DF49B-62E1-4437-9E0D-60FC80AE771C}" type="presParOf" srcId="{39C1C971-54A3-4719-95C7-60EA83EC57CF}" destId="{5478E455-9A4D-4F72-AACC-D6E421E7B033}" srcOrd="0" destOrd="0" presId="urn:microsoft.com/office/officeart/2008/layout/HorizontalMultiLevelHierarchy"/>
    <dgm:cxn modelId="{2314FF20-8F57-4E97-A4AF-D44A4C2DDD64}" type="presParOf" srcId="{5478E455-9A4D-4F72-AACC-D6E421E7B033}" destId="{BA3ED0E2-8069-486E-B95A-C3D4FB91D34B}" srcOrd="0" destOrd="0" presId="urn:microsoft.com/office/officeart/2008/layout/HorizontalMultiLevelHierarchy"/>
    <dgm:cxn modelId="{EBD0CE89-8871-48BB-A48B-C91E2B08A1B3}" type="presParOf" srcId="{39C1C971-54A3-4719-95C7-60EA83EC57CF}" destId="{6DE8D89C-2D20-46B7-94AB-3F85A11ACA3F}" srcOrd="1" destOrd="0" presId="urn:microsoft.com/office/officeart/2008/layout/HorizontalMultiLevelHierarchy"/>
    <dgm:cxn modelId="{55ED3E87-1F98-4129-85B2-63601969541F}" type="presParOf" srcId="{6DE8D89C-2D20-46B7-94AB-3F85A11ACA3F}" destId="{FC42B6CD-4BA8-4148-8633-B06863AFBE16}" srcOrd="0" destOrd="0" presId="urn:microsoft.com/office/officeart/2008/layout/HorizontalMultiLevelHierarchy"/>
    <dgm:cxn modelId="{979A712A-2BB7-46FA-83BB-50A4CA0785E4}" type="presParOf" srcId="{6DE8D89C-2D20-46B7-94AB-3F85A11ACA3F}" destId="{A632E64E-FE71-4DFF-A9E3-3D8DF91A2BA8}" srcOrd="1" destOrd="0" presId="urn:microsoft.com/office/officeart/2008/layout/HorizontalMultiLevelHierarchy"/>
    <dgm:cxn modelId="{B143B0D8-1971-4190-86C1-106844D23C43}" type="presParOf" srcId="{39C1C971-54A3-4719-95C7-60EA83EC57CF}" destId="{32A2F32C-926B-46DA-883B-5380D22C8999}" srcOrd="2" destOrd="0" presId="urn:microsoft.com/office/officeart/2008/layout/HorizontalMultiLevelHierarchy"/>
    <dgm:cxn modelId="{A13DBC2D-0EEB-4D67-8F66-94CC907EE311}" type="presParOf" srcId="{32A2F32C-926B-46DA-883B-5380D22C8999}" destId="{C10E36A3-6BE8-483D-82BC-903A2C65B9B3}" srcOrd="0" destOrd="0" presId="urn:microsoft.com/office/officeart/2008/layout/HorizontalMultiLevelHierarchy"/>
    <dgm:cxn modelId="{A89EA271-394D-495B-B462-8BD501FBDEC6}" type="presParOf" srcId="{39C1C971-54A3-4719-95C7-60EA83EC57CF}" destId="{D206D676-B579-46F8-8D5B-E79C5C60B35F}" srcOrd="3" destOrd="0" presId="urn:microsoft.com/office/officeart/2008/layout/HorizontalMultiLevelHierarchy"/>
    <dgm:cxn modelId="{489ACABE-F348-4265-AABB-C7DE1A5D1E0C}" type="presParOf" srcId="{D206D676-B579-46F8-8D5B-E79C5C60B35F}" destId="{6D1BA39A-D873-4062-9905-B6CCC9053A41}" srcOrd="0" destOrd="0" presId="urn:microsoft.com/office/officeart/2008/layout/HorizontalMultiLevelHierarchy"/>
    <dgm:cxn modelId="{6151127B-FAD7-4BE8-9C01-2C7B4EE84E11}" type="presParOf" srcId="{D206D676-B579-46F8-8D5B-E79C5C60B35F}" destId="{39A76112-C8B6-45C7-AA51-BDB0D6A5240F}" srcOrd="1" destOrd="0" presId="urn:microsoft.com/office/officeart/2008/layout/HorizontalMultiLevelHierarchy"/>
    <dgm:cxn modelId="{BA9B8861-DB3B-4E7E-B3F2-2F1576D9605C}" type="presParOf" srcId="{39C1C971-54A3-4719-95C7-60EA83EC57CF}" destId="{018B365A-D7BE-49F8-A469-863833F342C4}" srcOrd="4" destOrd="0" presId="urn:microsoft.com/office/officeart/2008/layout/HorizontalMultiLevelHierarchy"/>
    <dgm:cxn modelId="{BF387E45-374E-4C44-918C-5D301942FA48}" type="presParOf" srcId="{018B365A-D7BE-49F8-A469-863833F342C4}" destId="{E2A4DAE7-BB54-4B90-9192-8539E1283996}" srcOrd="0" destOrd="0" presId="urn:microsoft.com/office/officeart/2008/layout/HorizontalMultiLevelHierarchy"/>
    <dgm:cxn modelId="{5BB734E5-2A59-4FDB-BD5E-22E200A8838E}" type="presParOf" srcId="{39C1C971-54A3-4719-95C7-60EA83EC57CF}" destId="{9ADFCED2-4B14-4587-A600-7AF14E1F0571}" srcOrd="5" destOrd="0" presId="urn:microsoft.com/office/officeart/2008/layout/HorizontalMultiLevelHierarchy"/>
    <dgm:cxn modelId="{70183DB0-28A7-49BE-AC66-81692B2482B2}" type="presParOf" srcId="{9ADFCED2-4B14-4587-A600-7AF14E1F0571}" destId="{9486E70B-98F2-4AD1-9C18-96B5BB17134D}" srcOrd="0" destOrd="0" presId="urn:microsoft.com/office/officeart/2008/layout/HorizontalMultiLevelHierarchy"/>
    <dgm:cxn modelId="{365990BA-D6F1-4895-A1B5-15109C186423}" type="presParOf" srcId="{9ADFCED2-4B14-4587-A600-7AF14E1F0571}" destId="{CA36ABED-7FBB-46C2-9C20-A8652022B5D8}" srcOrd="1" destOrd="0" presId="urn:microsoft.com/office/officeart/2008/layout/HorizontalMultiLevelHierarchy"/>
    <dgm:cxn modelId="{1CBDCDF2-D096-491D-AF86-F418D294678D}" type="presParOf" srcId="{39C1C971-54A3-4719-95C7-60EA83EC57CF}" destId="{EFB5B829-967C-48B0-9EAA-2030EB26FB38}" srcOrd="6" destOrd="0" presId="urn:microsoft.com/office/officeart/2008/layout/HorizontalMultiLevelHierarchy"/>
    <dgm:cxn modelId="{EDE78AD3-4573-4DED-9201-73523111037C}" type="presParOf" srcId="{EFB5B829-967C-48B0-9EAA-2030EB26FB38}" destId="{20F6AA4C-F532-4ACE-BA14-873B2CFE2E2E}" srcOrd="0" destOrd="0" presId="urn:microsoft.com/office/officeart/2008/layout/HorizontalMultiLevelHierarchy"/>
    <dgm:cxn modelId="{6C97E097-7211-443B-B741-7FF23988B80C}" type="presParOf" srcId="{39C1C971-54A3-4719-95C7-60EA83EC57CF}" destId="{885DB3AA-0F9F-4BFF-82A9-0D6BD15667F6}" srcOrd="7" destOrd="0" presId="urn:microsoft.com/office/officeart/2008/layout/HorizontalMultiLevelHierarchy"/>
    <dgm:cxn modelId="{628C8D51-824F-4069-925E-7C3366A444FE}" type="presParOf" srcId="{885DB3AA-0F9F-4BFF-82A9-0D6BD15667F6}" destId="{A30BAE94-C833-4442-A0AD-147C2AB5F156}" srcOrd="0" destOrd="0" presId="urn:microsoft.com/office/officeart/2008/layout/HorizontalMultiLevelHierarchy"/>
    <dgm:cxn modelId="{A9C9A506-3283-4C86-9951-D51D3AEC3D5C}" type="presParOf" srcId="{885DB3AA-0F9F-4BFF-82A9-0D6BD15667F6}" destId="{7DB447F7-7890-47A7-A369-5CC1CE4D41EA}" srcOrd="1" destOrd="0" presId="urn:microsoft.com/office/officeart/2008/layout/HorizontalMultiLevelHierarchy"/>
    <dgm:cxn modelId="{C7B73953-55C6-492F-B32A-3B69646287DD}" type="presParOf" srcId="{39C1C971-54A3-4719-95C7-60EA83EC57CF}" destId="{2D9BEA0D-AC86-4177-88F6-0C930C95FD38}" srcOrd="8" destOrd="0" presId="urn:microsoft.com/office/officeart/2008/layout/HorizontalMultiLevelHierarchy"/>
    <dgm:cxn modelId="{84C999CE-4C06-49FA-B5AA-B80768CB1609}" type="presParOf" srcId="{2D9BEA0D-AC86-4177-88F6-0C930C95FD38}" destId="{3E3264C7-289F-4DB9-BFD9-5167E17A7043}" srcOrd="0" destOrd="0" presId="urn:microsoft.com/office/officeart/2008/layout/HorizontalMultiLevelHierarchy"/>
    <dgm:cxn modelId="{92E573B3-7110-43B1-BAC9-4A63948EFCC8}" type="presParOf" srcId="{39C1C971-54A3-4719-95C7-60EA83EC57CF}" destId="{0BCCD384-296E-4868-9675-141D0135F780}" srcOrd="9" destOrd="0" presId="urn:microsoft.com/office/officeart/2008/layout/HorizontalMultiLevelHierarchy"/>
    <dgm:cxn modelId="{A83FFB0D-5A4D-4BFA-9F83-B6BB1F0DAA4D}" type="presParOf" srcId="{0BCCD384-296E-4868-9675-141D0135F780}" destId="{5CFF95C9-DFEA-4DB3-8AD3-0C326AB9DC84}" srcOrd="0" destOrd="0" presId="urn:microsoft.com/office/officeart/2008/layout/HorizontalMultiLevelHierarchy"/>
    <dgm:cxn modelId="{6012C673-AB90-4D12-B11D-6E4AA1E5BBBC}" type="presParOf" srcId="{0BCCD384-296E-4868-9675-141D0135F780}" destId="{ECC55272-C7AD-4814-99EE-A70B5085186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3CA8E8-1FED-4283-9A07-6026820D67D9}" type="doc">
      <dgm:prSet loTypeId="urn:microsoft.com/office/officeart/2005/8/layout/chevron1" loCatId="process" qsTypeId="urn:microsoft.com/office/officeart/2005/8/quickstyle/simple1" qsCatId="simple" csTypeId="urn:microsoft.com/office/officeart/2005/8/colors/accent1_2" csCatId="accent1" phldr="1"/>
      <dgm:spPr/>
    </dgm:pt>
    <dgm:pt modelId="{75D74F87-9324-4EDA-BE9F-CFB968815645}">
      <dgm:prSet phldrT="[Text]" custT="1"/>
      <dgm:spPr/>
      <dgm:t>
        <a:bodyPr/>
        <a:lstStyle/>
        <a:p>
          <a:r>
            <a:rPr lang="en-GB" sz="1200" b="1" noProof="0"/>
            <a:t>Inauguration Day </a:t>
          </a:r>
          <a:br>
            <a:rPr lang="en-GB" sz="1600" noProof="0"/>
          </a:br>
          <a:r>
            <a:rPr lang="en-GB" sz="1100" i="1" noProof="0"/>
            <a:t>(20 January)</a:t>
          </a:r>
        </a:p>
      </dgm:t>
    </dgm:pt>
    <dgm:pt modelId="{4E6CB322-9B9A-4B1F-A1C2-2D2A1407D369}" type="parTrans" cxnId="{1378F84B-F369-4206-AA56-68A7D1CEEA09}">
      <dgm:prSet/>
      <dgm:spPr/>
      <dgm:t>
        <a:bodyPr/>
        <a:lstStyle/>
        <a:p>
          <a:endParaRPr lang="en-BE"/>
        </a:p>
      </dgm:t>
    </dgm:pt>
    <dgm:pt modelId="{13161E80-7A37-41F3-A35E-A9956B174AED}" type="sibTrans" cxnId="{1378F84B-F369-4206-AA56-68A7D1CEEA09}">
      <dgm:prSet/>
      <dgm:spPr/>
      <dgm:t>
        <a:bodyPr/>
        <a:lstStyle/>
        <a:p>
          <a:endParaRPr lang="en-BE"/>
        </a:p>
      </dgm:t>
    </dgm:pt>
    <dgm:pt modelId="{1C22878E-138C-488D-8557-0038E773219E}">
      <dgm:prSet phldrT="[Text]" custT="1"/>
      <dgm:spPr/>
      <dgm:t>
        <a:bodyPr/>
        <a:lstStyle/>
        <a:p>
          <a:r>
            <a:rPr lang="fr-BE" sz="1200" b="1"/>
            <a:t>100 </a:t>
          </a:r>
          <a:r>
            <a:rPr lang="fr-BE" sz="1200" b="1" err="1"/>
            <a:t>days</a:t>
          </a:r>
          <a:br>
            <a:rPr lang="fr-BE" sz="1600"/>
          </a:br>
          <a:r>
            <a:rPr lang="fr-BE" sz="1100" i="1"/>
            <a:t>(30 April)</a:t>
          </a:r>
          <a:endParaRPr lang="en-BE" sz="1100" i="1"/>
        </a:p>
      </dgm:t>
    </dgm:pt>
    <dgm:pt modelId="{11F9E0E0-3A2A-4547-86E6-A4B6EADBE93A}" type="parTrans" cxnId="{40680088-B850-4433-8FDA-8213A12D7FB3}">
      <dgm:prSet/>
      <dgm:spPr/>
      <dgm:t>
        <a:bodyPr/>
        <a:lstStyle/>
        <a:p>
          <a:endParaRPr lang="en-BE"/>
        </a:p>
      </dgm:t>
    </dgm:pt>
    <dgm:pt modelId="{C2B649D7-7CDC-464C-A0F9-BFD4C4EC3471}" type="sibTrans" cxnId="{40680088-B850-4433-8FDA-8213A12D7FB3}">
      <dgm:prSet/>
      <dgm:spPr/>
      <dgm:t>
        <a:bodyPr/>
        <a:lstStyle/>
        <a:p>
          <a:endParaRPr lang="en-BE"/>
        </a:p>
      </dgm:t>
    </dgm:pt>
    <dgm:pt modelId="{46258153-2ABF-48F0-BE52-2930B2E3FA43}">
      <dgm:prSet phldrT="[Text]" custT="1"/>
      <dgm:spPr/>
      <dgm:t>
        <a:bodyPr/>
        <a:lstStyle/>
        <a:p>
          <a:r>
            <a:rPr lang="fr-BE" sz="1600"/>
            <a:t>...</a:t>
          </a:r>
          <a:endParaRPr lang="en-BE" sz="1600"/>
        </a:p>
      </dgm:t>
    </dgm:pt>
    <dgm:pt modelId="{2ABAB384-9C79-4C3E-B6DE-17632151F98C}" type="parTrans" cxnId="{A8496276-4471-4D0C-A9BE-794A3225A621}">
      <dgm:prSet/>
      <dgm:spPr/>
      <dgm:t>
        <a:bodyPr/>
        <a:lstStyle/>
        <a:p>
          <a:endParaRPr lang="en-BE"/>
        </a:p>
      </dgm:t>
    </dgm:pt>
    <dgm:pt modelId="{5BA9A74F-BA55-4DCF-B540-995C906B8DE8}" type="sibTrans" cxnId="{A8496276-4471-4D0C-A9BE-794A3225A621}">
      <dgm:prSet/>
      <dgm:spPr/>
      <dgm:t>
        <a:bodyPr/>
        <a:lstStyle/>
        <a:p>
          <a:endParaRPr lang="en-BE"/>
        </a:p>
      </dgm:t>
    </dgm:pt>
    <dgm:pt modelId="{354A3886-EE09-4CB3-B385-7E56B76D390C}">
      <dgm:prSet phldrT="[Text]" custT="1"/>
      <dgm:spPr/>
      <dgm:t>
        <a:bodyPr/>
        <a:lstStyle/>
        <a:p>
          <a:r>
            <a:rPr lang="fr-BE" sz="1600"/>
            <a:t>...</a:t>
          </a:r>
          <a:endParaRPr lang="en-BE" sz="1600" i="1"/>
        </a:p>
      </dgm:t>
    </dgm:pt>
    <dgm:pt modelId="{11A54426-48A3-4F96-A9A3-96132A568051}" type="parTrans" cxnId="{197F401A-9E2A-4511-9301-E8B8F30D746A}">
      <dgm:prSet/>
      <dgm:spPr/>
      <dgm:t>
        <a:bodyPr/>
        <a:lstStyle/>
        <a:p>
          <a:endParaRPr lang="en-BE"/>
        </a:p>
      </dgm:t>
    </dgm:pt>
    <dgm:pt modelId="{46E998DB-9D61-4B12-B1F0-891ED55F78AD}" type="sibTrans" cxnId="{197F401A-9E2A-4511-9301-E8B8F30D746A}">
      <dgm:prSet/>
      <dgm:spPr/>
      <dgm:t>
        <a:bodyPr/>
        <a:lstStyle/>
        <a:p>
          <a:endParaRPr lang="en-BE"/>
        </a:p>
      </dgm:t>
    </dgm:pt>
    <dgm:pt modelId="{74CA5664-74CD-4770-B2DB-C4EFC3247297}">
      <dgm:prSet phldrT="[Text]" custT="1"/>
      <dgm:spPr/>
      <dgm:t>
        <a:bodyPr/>
        <a:lstStyle/>
        <a:p>
          <a:pPr>
            <a:lnSpc>
              <a:spcPct val="100000"/>
            </a:lnSpc>
            <a:spcAft>
              <a:spcPts val="0"/>
            </a:spcAft>
          </a:pPr>
          <a:r>
            <a:rPr lang="en-GB" sz="1200" b="1" kern="1200" noProof="0">
              <a:solidFill>
                <a:srgbClr val="FFFFFF"/>
              </a:solidFill>
              <a:latin typeface="Calibri" panose="020F0502020204030204"/>
              <a:ea typeface="+mn-ea"/>
              <a:cs typeface="+mn-cs"/>
            </a:rPr>
            <a:t>Steel and alum tariffs</a:t>
          </a:r>
        </a:p>
        <a:p>
          <a:pPr>
            <a:lnSpc>
              <a:spcPct val="90000"/>
            </a:lnSpc>
            <a:spcAft>
              <a:spcPct val="35000"/>
            </a:spcAft>
          </a:pPr>
          <a:r>
            <a:rPr lang="en-GB" sz="1100" i="1" kern="1200" noProof="0"/>
            <a:t>(12 March)</a:t>
          </a:r>
        </a:p>
      </dgm:t>
    </dgm:pt>
    <dgm:pt modelId="{AFBBB225-ABE7-4C92-A20C-844B1352D88C}" type="parTrans" cxnId="{79947BA7-4FD0-4AEA-96E5-2DFF7CDDA6A2}">
      <dgm:prSet/>
      <dgm:spPr/>
      <dgm:t>
        <a:bodyPr/>
        <a:lstStyle/>
        <a:p>
          <a:endParaRPr lang="en-BE"/>
        </a:p>
      </dgm:t>
    </dgm:pt>
    <dgm:pt modelId="{4C6D79FA-38FD-4A93-A20A-5B0BEE0EA295}" type="sibTrans" cxnId="{79947BA7-4FD0-4AEA-96E5-2DFF7CDDA6A2}">
      <dgm:prSet/>
      <dgm:spPr/>
      <dgm:t>
        <a:bodyPr/>
        <a:lstStyle/>
        <a:p>
          <a:endParaRPr lang="en-BE"/>
        </a:p>
      </dgm:t>
    </dgm:pt>
    <dgm:pt modelId="{094FE205-AC2D-485E-B21A-0922E1C47690}">
      <dgm:prSet phldrT="[Text]" custT="1"/>
      <dgm:spPr/>
      <dgm:t>
        <a:bodyPr/>
        <a:lstStyle/>
        <a:p>
          <a:r>
            <a:rPr lang="fr-BE" sz="1200" b="1" err="1"/>
            <a:t>Transatlantic</a:t>
          </a:r>
          <a:r>
            <a:rPr lang="fr-BE" sz="1200" b="1"/>
            <a:t> </a:t>
          </a:r>
          <a:r>
            <a:rPr lang="fr-BE" sz="1200" b="1" err="1"/>
            <a:t>Conference</a:t>
          </a:r>
          <a:br>
            <a:rPr lang="fr-BE" sz="1200"/>
          </a:br>
          <a:r>
            <a:rPr lang="fr-BE" sz="1100" i="1"/>
            <a:t>(18 March)</a:t>
          </a:r>
          <a:endParaRPr lang="en-GB" sz="1100" i="1" noProof="0"/>
        </a:p>
      </dgm:t>
    </dgm:pt>
    <dgm:pt modelId="{99DF40EA-F307-4459-89D0-D4FC734647E4}" type="parTrans" cxnId="{996BF8C3-EDBE-406F-A24C-C9D74C141B07}">
      <dgm:prSet/>
      <dgm:spPr/>
      <dgm:t>
        <a:bodyPr/>
        <a:lstStyle/>
        <a:p>
          <a:endParaRPr lang="en-BE"/>
        </a:p>
      </dgm:t>
    </dgm:pt>
    <dgm:pt modelId="{63DBB087-4B04-4159-861F-4664C19AC2A9}" type="sibTrans" cxnId="{996BF8C3-EDBE-406F-A24C-C9D74C141B07}">
      <dgm:prSet/>
      <dgm:spPr/>
      <dgm:t>
        <a:bodyPr/>
        <a:lstStyle/>
        <a:p>
          <a:endParaRPr lang="en-BE"/>
        </a:p>
      </dgm:t>
    </dgm:pt>
    <dgm:pt modelId="{2596FD24-9EE5-4A35-9696-57C3B8B1A387}">
      <dgm:prSet phldrT="[Text]" custT="1"/>
      <dgm:spPr/>
      <dgm:t>
        <a:bodyPr/>
        <a:lstStyle/>
        <a:p>
          <a:r>
            <a:rPr lang="fr-BE" sz="1200" b="1" i="0" err="1"/>
            <a:t>Reciprocal</a:t>
          </a:r>
          <a:r>
            <a:rPr lang="fr-BE" sz="1200" b="1" i="0"/>
            <a:t> </a:t>
          </a:r>
          <a:r>
            <a:rPr lang="fr-BE" sz="1200" b="1" i="0" err="1"/>
            <a:t>tariffs</a:t>
          </a:r>
          <a:br>
            <a:rPr lang="fr-BE" sz="1200" i="0"/>
          </a:br>
          <a:r>
            <a:rPr lang="fr-BE" sz="1100" i="1"/>
            <a:t> (2 April)</a:t>
          </a:r>
          <a:endParaRPr lang="en-BE" sz="1100" i="1"/>
        </a:p>
      </dgm:t>
    </dgm:pt>
    <dgm:pt modelId="{6F013F31-CC62-48D2-8946-9FC1F16AD1DD}" type="parTrans" cxnId="{5C80C812-36BE-4414-8607-D783A8FC8E0D}">
      <dgm:prSet/>
      <dgm:spPr/>
      <dgm:t>
        <a:bodyPr/>
        <a:lstStyle/>
        <a:p>
          <a:endParaRPr lang="en-BE"/>
        </a:p>
      </dgm:t>
    </dgm:pt>
    <dgm:pt modelId="{9DDC8D7D-D577-4E7D-B9C4-14D763A77F45}" type="sibTrans" cxnId="{5C80C812-36BE-4414-8607-D783A8FC8E0D}">
      <dgm:prSet/>
      <dgm:spPr/>
      <dgm:t>
        <a:bodyPr/>
        <a:lstStyle/>
        <a:p>
          <a:endParaRPr lang="en-BE"/>
        </a:p>
      </dgm:t>
    </dgm:pt>
    <dgm:pt modelId="{8E8EB55E-161C-457B-80EF-4A76CC75DF95}" type="pres">
      <dgm:prSet presAssocID="{FF3CA8E8-1FED-4283-9A07-6026820D67D9}" presName="Name0" presStyleCnt="0">
        <dgm:presLayoutVars>
          <dgm:dir/>
          <dgm:animLvl val="lvl"/>
          <dgm:resizeHandles val="exact"/>
        </dgm:presLayoutVars>
      </dgm:prSet>
      <dgm:spPr/>
    </dgm:pt>
    <dgm:pt modelId="{1D632B1D-C6CC-4AAE-A32B-0E43F5AE0C50}" type="pres">
      <dgm:prSet presAssocID="{354A3886-EE09-4CB3-B385-7E56B76D390C}" presName="parTxOnly" presStyleLbl="node1" presStyleIdx="0" presStyleCnt="7">
        <dgm:presLayoutVars>
          <dgm:chMax val="0"/>
          <dgm:chPref val="0"/>
          <dgm:bulletEnabled val="1"/>
        </dgm:presLayoutVars>
      </dgm:prSet>
      <dgm:spPr/>
    </dgm:pt>
    <dgm:pt modelId="{4E09D86E-D7A1-4A22-8C2C-E09C8BC4A778}" type="pres">
      <dgm:prSet presAssocID="{46E998DB-9D61-4B12-B1F0-891ED55F78AD}" presName="parTxOnlySpace" presStyleCnt="0"/>
      <dgm:spPr/>
    </dgm:pt>
    <dgm:pt modelId="{DBF89442-C1B8-45ED-8E56-BCA5228C36C7}" type="pres">
      <dgm:prSet presAssocID="{75D74F87-9324-4EDA-BE9F-CFB968815645}" presName="parTxOnly" presStyleLbl="node1" presStyleIdx="1" presStyleCnt="7">
        <dgm:presLayoutVars>
          <dgm:chMax val="0"/>
          <dgm:chPref val="0"/>
          <dgm:bulletEnabled val="1"/>
        </dgm:presLayoutVars>
      </dgm:prSet>
      <dgm:spPr/>
    </dgm:pt>
    <dgm:pt modelId="{3C94A65A-D429-4063-B818-62041EEB23C2}" type="pres">
      <dgm:prSet presAssocID="{13161E80-7A37-41F3-A35E-A9956B174AED}" presName="parTxOnlySpace" presStyleCnt="0"/>
      <dgm:spPr/>
    </dgm:pt>
    <dgm:pt modelId="{07F97939-2B71-45B5-AC09-89EE60D6AF9D}" type="pres">
      <dgm:prSet presAssocID="{74CA5664-74CD-4770-B2DB-C4EFC3247297}" presName="parTxOnly" presStyleLbl="node1" presStyleIdx="2" presStyleCnt="7">
        <dgm:presLayoutVars>
          <dgm:chMax val="0"/>
          <dgm:chPref val="0"/>
          <dgm:bulletEnabled val="1"/>
        </dgm:presLayoutVars>
      </dgm:prSet>
      <dgm:spPr/>
    </dgm:pt>
    <dgm:pt modelId="{74EA7F0C-8226-48D7-ABAE-023CBD54587E}" type="pres">
      <dgm:prSet presAssocID="{4C6D79FA-38FD-4A93-A20A-5B0BEE0EA295}" presName="parTxOnlySpace" presStyleCnt="0"/>
      <dgm:spPr/>
    </dgm:pt>
    <dgm:pt modelId="{57544930-2929-45E3-B78D-8A01BA7A9A63}" type="pres">
      <dgm:prSet presAssocID="{094FE205-AC2D-485E-B21A-0922E1C47690}" presName="parTxOnly" presStyleLbl="node1" presStyleIdx="3" presStyleCnt="7">
        <dgm:presLayoutVars>
          <dgm:chMax val="0"/>
          <dgm:chPref val="0"/>
          <dgm:bulletEnabled val="1"/>
        </dgm:presLayoutVars>
      </dgm:prSet>
      <dgm:spPr/>
    </dgm:pt>
    <dgm:pt modelId="{9C58B975-583D-4415-A7D6-EE7BE118317B}" type="pres">
      <dgm:prSet presAssocID="{63DBB087-4B04-4159-861F-4664C19AC2A9}" presName="parTxOnlySpace" presStyleCnt="0"/>
      <dgm:spPr/>
    </dgm:pt>
    <dgm:pt modelId="{147325CB-2D3F-4358-9AC8-D29E7DE5D72E}" type="pres">
      <dgm:prSet presAssocID="{2596FD24-9EE5-4A35-9696-57C3B8B1A387}" presName="parTxOnly" presStyleLbl="node1" presStyleIdx="4" presStyleCnt="7">
        <dgm:presLayoutVars>
          <dgm:chMax val="0"/>
          <dgm:chPref val="0"/>
          <dgm:bulletEnabled val="1"/>
        </dgm:presLayoutVars>
      </dgm:prSet>
      <dgm:spPr/>
    </dgm:pt>
    <dgm:pt modelId="{A56E368F-6C5F-42D6-9E72-22CC0C6CCC37}" type="pres">
      <dgm:prSet presAssocID="{9DDC8D7D-D577-4E7D-B9C4-14D763A77F45}" presName="parTxOnlySpace" presStyleCnt="0"/>
      <dgm:spPr/>
    </dgm:pt>
    <dgm:pt modelId="{3F858BB6-9413-47A5-9912-A62FB1C54C4C}" type="pres">
      <dgm:prSet presAssocID="{1C22878E-138C-488D-8557-0038E773219E}" presName="parTxOnly" presStyleLbl="node1" presStyleIdx="5" presStyleCnt="7">
        <dgm:presLayoutVars>
          <dgm:chMax val="0"/>
          <dgm:chPref val="0"/>
          <dgm:bulletEnabled val="1"/>
        </dgm:presLayoutVars>
      </dgm:prSet>
      <dgm:spPr/>
    </dgm:pt>
    <dgm:pt modelId="{1E60C9DD-01F7-4AEC-8E54-0794B2F5E893}" type="pres">
      <dgm:prSet presAssocID="{C2B649D7-7CDC-464C-A0F9-BFD4C4EC3471}" presName="parTxOnlySpace" presStyleCnt="0"/>
      <dgm:spPr/>
    </dgm:pt>
    <dgm:pt modelId="{435288D1-71A0-4A59-97D5-6D6A415F51FE}" type="pres">
      <dgm:prSet presAssocID="{46258153-2ABF-48F0-BE52-2930B2E3FA43}" presName="parTxOnly" presStyleLbl="node1" presStyleIdx="6" presStyleCnt="7">
        <dgm:presLayoutVars>
          <dgm:chMax val="0"/>
          <dgm:chPref val="0"/>
          <dgm:bulletEnabled val="1"/>
        </dgm:presLayoutVars>
      </dgm:prSet>
      <dgm:spPr/>
    </dgm:pt>
  </dgm:ptLst>
  <dgm:cxnLst>
    <dgm:cxn modelId="{5C80C812-36BE-4414-8607-D783A8FC8E0D}" srcId="{FF3CA8E8-1FED-4283-9A07-6026820D67D9}" destId="{2596FD24-9EE5-4A35-9696-57C3B8B1A387}" srcOrd="4" destOrd="0" parTransId="{6F013F31-CC62-48D2-8946-9FC1F16AD1DD}" sibTransId="{9DDC8D7D-D577-4E7D-B9C4-14D763A77F45}"/>
    <dgm:cxn modelId="{197F401A-9E2A-4511-9301-E8B8F30D746A}" srcId="{FF3CA8E8-1FED-4283-9A07-6026820D67D9}" destId="{354A3886-EE09-4CB3-B385-7E56B76D390C}" srcOrd="0" destOrd="0" parTransId="{11A54426-48A3-4F96-A9A3-96132A568051}" sibTransId="{46E998DB-9D61-4B12-B1F0-891ED55F78AD}"/>
    <dgm:cxn modelId="{17555A1F-60B6-447B-BC19-F842CC8AA73D}" type="presOf" srcId="{094FE205-AC2D-485E-B21A-0922E1C47690}" destId="{57544930-2929-45E3-B78D-8A01BA7A9A63}" srcOrd="0" destOrd="0" presId="urn:microsoft.com/office/officeart/2005/8/layout/chevron1"/>
    <dgm:cxn modelId="{1378F84B-F369-4206-AA56-68A7D1CEEA09}" srcId="{FF3CA8E8-1FED-4283-9A07-6026820D67D9}" destId="{75D74F87-9324-4EDA-BE9F-CFB968815645}" srcOrd="1" destOrd="0" parTransId="{4E6CB322-9B9A-4B1F-A1C2-2D2A1407D369}" sibTransId="{13161E80-7A37-41F3-A35E-A9956B174AED}"/>
    <dgm:cxn modelId="{A8496276-4471-4D0C-A9BE-794A3225A621}" srcId="{FF3CA8E8-1FED-4283-9A07-6026820D67D9}" destId="{46258153-2ABF-48F0-BE52-2930B2E3FA43}" srcOrd="6" destOrd="0" parTransId="{2ABAB384-9C79-4C3E-B6DE-17632151F98C}" sibTransId="{5BA9A74F-BA55-4DCF-B540-995C906B8DE8}"/>
    <dgm:cxn modelId="{A3D0367F-7913-477D-A9ED-D7CFBA0AA348}" type="presOf" srcId="{FF3CA8E8-1FED-4283-9A07-6026820D67D9}" destId="{8E8EB55E-161C-457B-80EF-4A76CC75DF95}" srcOrd="0" destOrd="0" presId="urn:microsoft.com/office/officeart/2005/8/layout/chevron1"/>
    <dgm:cxn modelId="{38536080-C62D-450A-94C1-674E27447981}" type="presOf" srcId="{1C22878E-138C-488D-8557-0038E773219E}" destId="{3F858BB6-9413-47A5-9912-A62FB1C54C4C}" srcOrd="0" destOrd="0" presId="urn:microsoft.com/office/officeart/2005/8/layout/chevron1"/>
    <dgm:cxn modelId="{40680088-B850-4433-8FDA-8213A12D7FB3}" srcId="{FF3CA8E8-1FED-4283-9A07-6026820D67D9}" destId="{1C22878E-138C-488D-8557-0038E773219E}" srcOrd="5" destOrd="0" parTransId="{11F9E0E0-3A2A-4547-86E6-A4B6EADBE93A}" sibTransId="{C2B649D7-7CDC-464C-A0F9-BFD4C4EC3471}"/>
    <dgm:cxn modelId="{79947BA7-4FD0-4AEA-96E5-2DFF7CDDA6A2}" srcId="{FF3CA8E8-1FED-4283-9A07-6026820D67D9}" destId="{74CA5664-74CD-4770-B2DB-C4EFC3247297}" srcOrd="2" destOrd="0" parTransId="{AFBBB225-ABE7-4C92-A20C-844B1352D88C}" sibTransId="{4C6D79FA-38FD-4A93-A20A-5B0BEE0EA295}"/>
    <dgm:cxn modelId="{996BF8C3-EDBE-406F-A24C-C9D74C141B07}" srcId="{FF3CA8E8-1FED-4283-9A07-6026820D67D9}" destId="{094FE205-AC2D-485E-B21A-0922E1C47690}" srcOrd="3" destOrd="0" parTransId="{99DF40EA-F307-4459-89D0-D4FC734647E4}" sibTransId="{63DBB087-4B04-4159-861F-4664C19AC2A9}"/>
    <dgm:cxn modelId="{821BD9C4-A212-4EF5-BE76-597084B15C3F}" type="presOf" srcId="{354A3886-EE09-4CB3-B385-7E56B76D390C}" destId="{1D632B1D-C6CC-4AAE-A32B-0E43F5AE0C50}" srcOrd="0" destOrd="0" presId="urn:microsoft.com/office/officeart/2005/8/layout/chevron1"/>
    <dgm:cxn modelId="{C14AF0E0-1613-41F3-A234-2020BE5BD96E}" type="presOf" srcId="{75D74F87-9324-4EDA-BE9F-CFB968815645}" destId="{DBF89442-C1B8-45ED-8E56-BCA5228C36C7}" srcOrd="0" destOrd="0" presId="urn:microsoft.com/office/officeart/2005/8/layout/chevron1"/>
    <dgm:cxn modelId="{F7F04FEA-EE0B-41F4-98DE-48627E967588}" type="presOf" srcId="{46258153-2ABF-48F0-BE52-2930B2E3FA43}" destId="{435288D1-71A0-4A59-97D5-6D6A415F51FE}" srcOrd="0" destOrd="0" presId="urn:microsoft.com/office/officeart/2005/8/layout/chevron1"/>
    <dgm:cxn modelId="{3BED5CFD-6898-4EDF-92BB-DFDDFF29BBDC}" type="presOf" srcId="{74CA5664-74CD-4770-B2DB-C4EFC3247297}" destId="{07F97939-2B71-45B5-AC09-89EE60D6AF9D}" srcOrd="0" destOrd="0" presId="urn:microsoft.com/office/officeart/2005/8/layout/chevron1"/>
    <dgm:cxn modelId="{583813FE-59A1-4C01-94FE-D1047E10D802}" type="presOf" srcId="{2596FD24-9EE5-4A35-9696-57C3B8B1A387}" destId="{147325CB-2D3F-4358-9AC8-D29E7DE5D72E}" srcOrd="0" destOrd="0" presId="urn:microsoft.com/office/officeart/2005/8/layout/chevron1"/>
    <dgm:cxn modelId="{2EED5A69-19C8-4760-A112-4991E9975D25}" type="presParOf" srcId="{8E8EB55E-161C-457B-80EF-4A76CC75DF95}" destId="{1D632B1D-C6CC-4AAE-A32B-0E43F5AE0C50}" srcOrd="0" destOrd="0" presId="urn:microsoft.com/office/officeart/2005/8/layout/chevron1"/>
    <dgm:cxn modelId="{2CC1B362-0FCE-41BC-86A9-AA52F6AEF98D}" type="presParOf" srcId="{8E8EB55E-161C-457B-80EF-4A76CC75DF95}" destId="{4E09D86E-D7A1-4A22-8C2C-E09C8BC4A778}" srcOrd="1" destOrd="0" presId="urn:microsoft.com/office/officeart/2005/8/layout/chevron1"/>
    <dgm:cxn modelId="{18385437-4A1A-49C7-9916-3CF46C604283}" type="presParOf" srcId="{8E8EB55E-161C-457B-80EF-4A76CC75DF95}" destId="{DBF89442-C1B8-45ED-8E56-BCA5228C36C7}" srcOrd="2" destOrd="0" presId="urn:microsoft.com/office/officeart/2005/8/layout/chevron1"/>
    <dgm:cxn modelId="{BC6BA87B-0EE5-4F5E-BC25-D2D8E2BE4556}" type="presParOf" srcId="{8E8EB55E-161C-457B-80EF-4A76CC75DF95}" destId="{3C94A65A-D429-4063-B818-62041EEB23C2}" srcOrd="3" destOrd="0" presId="urn:microsoft.com/office/officeart/2005/8/layout/chevron1"/>
    <dgm:cxn modelId="{AD3974CB-4BB0-47FC-B75D-1D1ED8C8BDE7}" type="presParOf" srcId="{8E8EB55E-161C-457B-80EF-4A76CC75DF95}" destId="{07F97939-2B71-45B5-AC09-89EE60D6AF9D}" srcOrd="4" destOrd="0" presId="urn:microsoft.com/office/officeart/2005/8/layout/chevron1"/>
    <dgm:cxn modelId="{D803A4F4-8134-405D-AFD8-D1F8C90DF741}" type="presParOf" srcId="{8E8EB55E-161C-457B-80EF-4A76CC75DF95}" destId="{74EA7F0C-8226-48D7-ABAE-023CBD54587E}" srcOrd="5" destOrd="0" presId="urn:microsoft.com/office/officeart/2005/8/layout/chevron1"/>
    <dgm:cxn modelId="{B26D2269-65E1-4320-A280-950B380F325B}" type="presParOf" srcId="{8E8EB55E-161C-457B-80EF-4A76CC75DF95}" destId="{57544930-2929-45E3-B78D-8A01BA7A9A63}" srcOrd="6" destOrd="0" presId="urn:microsoft.com/office/officeart/2005/8/layout/chevron1"/>
    <dgm:cxn modelId="{E9261534-932D-420B-8440-8709E40BE7AF}" type="presParOf" srcId="{8E8EB55E-161C-457B-80EF-4A76CC75DF95}" destId="{9C58B975-583D-4415-A7D6-EE7BE118317B}" srcOrd="7" destOrd="0" presId="urn:microsoft.com/office/officeart/2005/8/layout/chevron1"/>
    <dgm:cxn modelId="{4DD12C3D-EDF2-40A3-93F4-10EB446B383C}" type="presParOf" srcId="{8E8EB55E-161C-457B-80EF-4A76CC75DF95}" destId="{147325CB-2D3F-4358-9AC8-D29E7DE5D72E}" srcOrd="8" destOrd="0" presId="urn:microsoft.com/office/officeart/2005/8/layout/chevron1"/>
    <dgm:cxn modelId="{E113427E-0CFA-4FC9-97A4-08DF21244B50}" type="presParOf" srcId="{8E8EB55E-161C-457B-80EF-4A76CC75DF95}" destId="{A56E368F-6C5F-42D6-9E72-22CC0C6CCC37}" srcOrd="9" destOrd="0" presId="urn:microsoft.com/office/officeart/2005/8/layout/chevron1"/>
    <dgm:cxn modelId="{8E6B7F2E-6F3E-4570-874F-8F52308F5903}" type="presParOf" srcId="{8E8EB55E-161C-457B-80EF-4A76CC75DF95}" destId="{3F858BB6-9413-47A5-9912-A62FB1C54C4C}" srcOrd="10" destOrd="0" presId="urn:microsoft.com/office/officeart/2005/8/layout/chevron1"/>
    <dgm:cxn modelId="{B55D08B8-2D10-494B-8480-5ED9EE825D42}" type="presParOf" srcId="{8E8EB55E-161C-457B-80EF-4A76CC75DF95}" destId="{1E60C9DD-01F7-4AEC-8E54-0794B2F5E893}" srcOrd="11" destOrd="0" presId="urn:microsoft.com/office/officeart/2005/8/layout/chevron1"/>
    <dgm:cxn modelId="{37B29D99-6AA3-4AED-A970-318519241026}" type="presParOf" srcId="{8E8EB55E-161C-457B-80EF-4A76CC75DF95}" destId="{435288D1-71A0-4A59-97D5-6D6A415F51FE}"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B996EA-33F7-46CB-9605-54A1D5CDE3B4}"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F94DF51D-CB88-4DB0-97D0-12BEFCBB2CFA}">
      <dgm:prSet custT="1"/>
      <dgm:spPr/>
      <dgm:t>
        <a:bodyPr/>
        <a:lstStyle/>
        <a:p>
          <a:pPr>
            <a:lnSpc>
              <a:spcPct val="100000"/>
            </a:lnSpc>
            <a:defRPr b="1"/>
          </a:pPr>
          <a:r>
            <a:rPr lang="fr-BE" sz="1800" err="1">
              <a:solidFill>
                <a:schemeClr val="tx1"/>
              </a:solidFill>
            </a:rPr>
            <a:t>Advocacy</a:t>
          </a:r>
          <a:r>
            <a:rPr lang="fr-BE" sz="1800">
              <a:solidFill>
                <a:schemeClr val="tx1"/>
              </a:solidFill>
            </a:rPr>
            <a:t> and content</a:t>
          </a:r>
          <a:endParaRPr lang="en-US" sz="1800">
            <a:solidFill>
              <a:schemeClr val="tx1"/>
            </a:solidFill>
          </a:endParaRPr>
        </a:p>
      </dgm:t>
    </dgm:pt>
    <dgm:pt modelId="{A023B295-807C-4A46-A7FF-0DDCAF6E5C72}" type="parTrans" cxnId="{9D110A20-6381-4A31-AD2C-EAF63506B834}">
      <dgm:prSet/>
      <dgm:spPr/>
      <dgm:t>
        <a:bodyPr/>
        <a:lstStyle/>
        <a:p>
          <a:endParaRPr lang="en-US">
            <a:solidFill>
              <a:schemeClr val="tx1"/>
            </a:solidFill>
          </a:endParaRPr>
        </a:p>
      </dgm:t>
    </dgm:pt>
    <dgm:pt modelId="{64521278-B327-4610-933D-1A85CB5E95BB}" type="sibTrans" cxnId="{9D110A20-6381-4A31-AD2C-EAF63506B834}">
      <dgm:prSet/>
      <dgm:spPr/>
      <dgm:t>
        <a:bodyPr/>
        <a:lstStyle/>
        <a:p>
          <a:endParaRPr lang="en-US">
            <a:solidFill>
              <a:schemeClr val="tx1"/>
            </a:solidFill>
          </a:endParaRPr>
        </a:p>
      </dgm:t>
    </dgm:pt>
    <dgm:pt modelId="{BD616D92-1F95-4C87-B9A9-5E6C8B990C0E}">
      <dgm:prSet custT="1"/>
      <dgm:spPr/>
      <dgm:t>
        <a:bodyPr/>
        <a:lstStyle/>
        <a:p>
          <a:pPr>
            <a:lnSpc>
              <a:spcPct val="100000"/>
            </a:lnSpc>
          </a:pPr>
          <a:r>
            <a:rPr lang="fr-BE" sz="1400">
              <a:solidFill>
                <a:schemeClr val="tx1"/>
              </a:solidFill>
            </a:rPr>
            <a:t>Messaging on key issues</a:t>
          </a:r>
          <a:endParaRPr lang="en-US" sz="1400">
            <a:solidFill>
              <a:schemeClr val="tx1"/>
            </a:solidFill>
          </a:endParaRPr>
        </a:p>
      </dgm:t>
    </dgm:pt>
    <dgm:pt modelId="{2CFA784B-E757-40DA-A2D5-D09D26307721}" type="parTrans" cxnId="{6F7B9323-5FA3-43D1-8377-984998CC9375}">
      <dgm:prSet/>
      <dgm:spPr/>
      <dgm:t>
        <a:bodyPr/>
        <a:lstStyle/>
        <a:p>
          <a:endParaRPr lang="en-US">
            <a:solidFill>
              <a:schemeClr val="tx1"/>
            </a:solidFill>
          </a:endParaRPr>
        </a:p>
      </dgm:t>
    </dgm:pt>
    <dgm:pt modelId="{EEFBA95A-9348-432D-92E0-FED4AD5205B2}" type="sibTrans" cxnId="{6F7B9323-5FA3-43D1-8377-984998CC9375}">
      <dgm:prSet/>
      <dgm:spPr/>
      <dgm:t>
        <a:bodyPr/>
        <a:lstStyle/>
        <a:p>
          <a:endParaRPr lang="en-US">
            <a:solidFill>
              <a:schemeClr val="tx1"/>
            </a:solidFill>
          </a:endParaRPr>
        </a:p>
      </dgm:t>
    </dgm:pt>
    <dgm:pt modelId="{CDDBBC04-DA08-44B8-A66A-F81749D1437A}">
      <dgm:prSet custT="1"/>
      <dgm:spPr/>
      <dgm:t>
        <a:bodyPr/>
        <a:lstStyle/>
        <a:p>
          <a:pPr>
            <a:lnSpc>
              <a:spcPct val="100000"/>
            </a:lnSpc>
          </a:pPr>
          <a:r>
            <a:rPr lang="fr-BE" sz="1400">
              <a:solidFill>
                <a:schemeClr val="tx1"/>
              </a:solidFill>
            </a:rPr>
            <a:t>Position: an affirmative </a:t>
          </a:r>
          <a:r>
            <a:rPr lang="fr-BE" sz="1400" err="1">
              <a:solidFill>
                <a:schemeClr val="tx1"/>
              </a:solidFill>
            </a:rPr>
            <a:t>transatlantic</a:t>
          </a:r>
          <a:r>
            <a:rPr lang="fr-BE" sz="1400">
              <a:solidFill>
                <a:schemeClr val="tx1"/>
              </a:solidFill>
            </a:rPr>
            <a:t> </a:t>
          </a:r>
          <a:r>
            <a:rPr lang="fr-BE" sz="1400" err="1">
              <a:solidFill>
                <a:schemeClr val="tx1"/>
              </a:solidFill>
            </a:rPr>
            <a:t>policy</a:t>
          </a:r>
          <a:r>
            <a:rPr lang="fr-BE" sz="1400">
              <a:solidFill>
                <a:schemeClr val="tx1"/>
              </a:solidFill>
            </a:rPr>
            <a:t> agenda</a:t>
          </a:r>
          <a:endParaRPr lang="en-US" sz="1400">
            <a:solidFill>
              <a:schemeClr val="tx1"/>
            </a:solidFill>
          </a:endParaRPr>
        </a:p>
      </dgm:t>
    </dgm:pt>
    <dgm:pt modelId="{0BE57A58-8B64-4F85-8B93-E38349A78488}" type="parTrans" cxnId="{0C1C499F-83A9-4276-B9F7-723A156F3F94}">
      <dgm:prSet/>
      <dgm:spPr/>
      <dgm:t>
        <a:bodyPr/>
        <a:lstStyle/>
        <a:p>
          <a:endParaRPr lang="en-US">
            <a:solidFill>
              <a:schemeClr val="tx1"/>
            </a:solidFill>
          </a:endParaRPr>
        </a:p>
      </dgm:t>
    </dgm:pt>
    <dgm:pt modelId="{615131B4-6E90-4429-A84D-E7B5C7E8CE10}" type="sibTrans" cxnId="{0C1C499F-83A9-4276-B9F7-723A156F3F94}">
      <dgm:prSet/>
      <dgm:spPr/>
      <dgm:t>
        <a:bodyPr/>
        <a:lstStyle/>
        <a:p>
          <a:endParaRPr lang="en-US">
            <a:solidFill>
              <a:schemeClr val="tx1"/>
            </a:solidFill>
          </a:endParaRPr>
        </a:p>
      </dgm:t>
    </dgm:pt>
    <dgm:pt modelId="{916E954E-199C-4A78-A383-B40040AE3E9C}">
      <dgm:prSet custT="1"/>
      <dgm:spPr/>
      <dgm:t>
        <a:bodyPr/>
        <a:lstStyle/>
        <a:p>
          <a:pPr>
            <a:lnSpc>
              <a:spcPct val="100000"/>
            </a:lnSpc>
            <a:defRPr b="1"/>
          </a:pPr>
          <a:r>
            <a:rPr lang="fr-BE" sz="1800">
              <a:solidFill>
                <a:schemeClr val="tx1"/>
              </a:solidFill>
            </a:rPr>
            <a:t>Communications</a:t>
          </a:r>
          <a:endParaRPr lang="en-US" sz="1800">
            <a:solidFill>
              <a:schemeClr val="tx1"/>
            </a:solidFill>
          </a:endParaRPr>
        </a:p>
      </dgm:t>
    </dgm:pt>
    <dgm:pt modelId="{787F5D79-32A0-451A-8216-D8922B402390}" type="parTrans" cxnId="{3DC98FAC-3139-46DC-B4A2-6604C2E88759}">
      <dgm:prSet/>
      <dgm:spPr/>
      <dgm:t>
        <a:bodyPr/>
        <a:lstStyle/>
        <a:p>
          <a:endParaRPr lang="en-US">
            <a:solidFill>
              <a:schemeClr val="tx1"/>
            </a:solidFill>
          </a:endParaRPr>
        </a:p>
      </dgm:t>
    </dgm:pt>
    <dgm:pt modelId="{0513594B-B500-4002-AE0B-7684C4D166DA}" type="sibTrans" cxnId="{3DC98FAC-3139-46DC-B4A2-6604C2E88759}">
      <dgm:prSet/>
      <dgm:spPr/>
      <dgm:t>
        <a:bodyPr/>
        <a:lstStyle/>
        <a:p>
          <a:endParaRPr lang="en-US">
            <a:solidFill>
              <a:schemeClr val="tx1"/>
            </a:solidFill>
          </a:endParaRPr>
        </a:p>
      </dgm:t>
    </dgm:pt>
    <dgm:pt modelId="{CDED2B21-6818-4929-BC8C-C26C408B0587}">
      <dgm:prSet custT="1"/>
      <dgm:spPr/>
      <dgm:t>
        <a:bodyPr/>
        <a:lstStyle/>
        <a:p>
          <a:pPr>
            <a:lnSpc>
              <a:spcPct val="100000"/>
            </a:lnSpc>
          </a:pPr>
          <a:r>
            <a:rPr lang="fr-BE" sz="1400" err="1">
              <a:solidFill>
                <a:schemeClr val="tx1"/>
              </a:solidFill>
            </a:rPr>
            <a:t>Review</a:t>
          </a:r>
          <a:r>
            <a:rPr lang="fr-BE" sz="1400">
              <a:solidFill>
                <a:schemeClr val="tx1"/>
              </a:solidFill>
            </a:rPr>
            <a:t> of communications </a:t>
          </a:r>
          <a:r>
            <a:rPr lang="fr-BE" sz="1400" err="1">
              <a:solidFill>
                <a:schemeClr val="tx1"/>
              </a:solidFill>
            </a:rPr>
            <a:t>materials</a:t>
          </a:r>
          <a:endParaRPr lang="fr-BE" sz="1400">
            <a:solidFill>
              <a:schemeClr val="tx1"/>
            </a:solidFill>
          </a:endParaRPr>
        </a:p>
        <a:p>
          <a:pPr>
            <a:lnSpc>
              <a:spcPct val="100000"/>
            </a:lnSpc>
          </a:pPr>
          <a:r>
            <a:rPr lang="fr-BE" sz="1400">
              <a:solidFill>
                <a:schemeClr val="tx1"/>
              </a:solidFill>
            </a:rPr>
            <a:t>Open </a:t>
          </a:r>
          <a:r>
            <a:rPr lang="fr-BE" sz="1400" err="1">
              <a:solidFill>
                <a:schemeClr val="tx1"/>
              </a:solidFill>
            </a:rPr>
            <a:t>approach</a:t>
          </a:r>
          <a:r>
            <a:rPr lang="fr-BE" sz="1400">
              <a:solidFill>
                <a:schemeClr val="tx1"/>
              </a:solidFill>
            </a:rPr>
            <a:t> to public engagements and media</a:t>
          </a:r>
          <a:endParaRPr lang="en-US" sz="1400">
            <a:solidFill>
              <a:schemeClr val="tx1"/>
            </a:solidFill>
          </a:endParaRPr>
        </a:p>
      </dgm:t>
    </dgm:pt>
    <dgm:pt modelId="{423AE87B-C008-4A44-ADAE-339ABB892C64}" type="parTrans" cxnId="{89909B52-25AA-456B-8CE8-7D24A9D449AC}">
      <dgm:prSet/>
      <dgm:spPr/>
      <dgm:t>
        <a:bodyPr/>
        <a:lstStyle/>
        <a:p>
          <a:endParaRPr lang="en-US">
            <a:solidFill>
              <a:schemeClr val="tx1"/>
            </a:solidFill>
          </a:endParaRPr>
        </a:p>
      </dgm:t>
    </dgm:pt>
    <dgm:pt modelId="{DF2E219C-C162-46F2-B9CB-D5FF077418BA}" type="sibTrans" cxnId="{89909B52-25AA-456B-8CE8-7D24A9D449AC}">
      <dgm:prSet/>
      <dgm:spPr/>
      <dgm:t>
        <a:bodyPr/>
        <a:lstStyle/>
        <a:p>
          <a:endParaRPr lang="en-US">
            <a:solidFill>
              <a:schemeClr val="tx1"/>
            </a:solidFill>
          </a:endParaRPr>
        </a:p>
      </dgm:t>
    </dgm:pt>
    <dgm:pt modelId="{3D254A1D-6703-46DB-B8AF-E5870BEEE94B}">
      <dgm:prSet custT="1"/>
      <dgm:spPr/>
      <dgm:t>
        <a:bodyPr/>
        <a:lstStyle/>
        <a:p>
          <a:pPr>
            <a:lnSpc>
              <a:spcPct val="100000"/>
            </a:lnSpc>
          </a:pPr>
          <a:r>
            <a:rPr lang="fr-BE" sz="1400">
              <a:solidFill>
                <a:schemeClr val="tx1"/>
              </a:solidFill>
            </a:rPr>
            <a:t>Use of senior business </a:t>
          </a:r>
          <a:r>
            <a:rPr lang="fr-BE" sz="1400" err="1">
              <a:solidFill>
                <a:schemeClr val="tx1"/>
              </a:solidFill>
            </a:rPr>
            <a:t>executive</a:t>
          </a:r>
          <a:r>
            <a:rPr lang="fr-BE" sz="1400">
              <a:solidFill>
                <a:schemeClr val="tx1"/>
              </a:solidFill>
            </a:rPr>
            <a:t> </a:t>
          </a:r>
          <a:r>
            <a:rPr lang="fr-BE" sz="1400" err="1">
              <a:solidFill>
                <a:schemeClr val="tx1"/>
              </a:solidFill>
            </a:rPr>
            <a:t>voice</a:t>
          </a:r>
          <a:endParaRPr lang="en-US" sz="1400">
            <a:solidFill>
              <a:schemeClr val="tx1"/>
            </a:solidFill>
          </a:endParaRPr>
        </a:p>
      </dgm:t>
    </dgm:pt>
    <dgm:pt modelId="{3941FED0-E685-4D5E-B004-2DC49D867786}" type="parTrans" cxnId="{717A5B7A-E064-4A90-AF45-974976E62F89}">
      <dgm:prSet/>
      <dgm:spPr/>
      <dgm:t>
        <a:bodyPr/>
        <a:lstStyle/>
        <a:p>
          <a:endParaRPr lang="en-US">
            <a:solidFill>
              <a:schemeClr val="tx1"/>
            </a:solidFill>
          </a:endParaRPr>
        </a:p>
      </dgm:t>
    </dgm:pt>
    <dgm:pt modelId="{27A7089F-607E-4765-8E31-48B944B68FDF}" type="sibTrans" cxnId="{717A5B7A-E064-4A90-AF45-974976E62F89}">
      <dgm:prSet/>
      <dgm:spPr/>
      <dgm:t>
        <a:bodyPr/>
        <a:lstStyle/>
        <a:p>
          <a:endParaRPr lang="en-US">
            <a:solidFill>
              <a:schemeClr val="tx1"/>
            </a:solidFill>
          </a:endParaRPr>
        </a:p>
      </dgm:t>
    </dgm:pt>
    <dgm:pt modelId="{96858B11-3559-4CE9-A918-62A02229980A}">
      <dgm:prSet custT="1"/>
      <dgm:spPr/>
      <dgm:t>
        <a:bodyPr/>
        <a:lstStyle/>
        <a:p>
          <a:pPr>
            <a:lnSpc>
              <a:spcPct val="100000"/>
            </a:lnSpc>
            <a:defRPr b="1"/>
          </a:pPr>
          <a:r>
            <a:rPr lang="fr-BE" sz="1800">
              <a:solidFill>
                <a:schemeClr val="tx1"/>
              </a:solidFill>
            </a:rPr>
            <a:t>Engagement and </a:t>
          </a:r>
          <a:r>
            <a:rPr lang="fr-BE" sz="1800" err="1">
              <a:solidFill>
                <a:schemeClr val="tx1"/>
              </a:solidFill>
            </a:rPr>
            <a:t>outreach</a:t>
          </a:r>
          <a:endParaRPr lang="en-US" sz="1800">
            <a:solidFill>
              <a:schemeClr val="tx1"/>
            </a:solidFill>
          </a:endParaRPr>
        </a:p>
      </dgm:t>
    </dgm:pt>
    <dgm:pt modelId="{D30B76BF-0AD3-48EE-BA1E-6D25B34FFB50}" type="parTrans" cxnId="{B102B2F2-A1E1-429A-B16C-82E71B551255}">
      <dgm:prSet/>
      <dgm:spPr/>
      <dgm:t>
        <a:bodyPr/>
        <a:lstStyle/>
        <a:p>
          <a:endParaRPr lang="en-US">
            <a:solidFill>
              <a:schemeClr val="tx1"/>
            </a:solidFill>
          </a:endParaRPr>
        </a:p>
      </dgm:t>
    </dgm:pt>
    <dgm:pt modelId="{EF1AAE1D-36AB-49DC-B606-57DB76B93FA0}" type="sibTrans" cxnId="{B102B2F2-A1E1-429A-B16C-82E71B551255}">
      <dgm:prSet/>
      <dgm:spPr/>
      <dgm:t>
        <a:bodyPr/>
        <a:lstStyle/>
        <a:p>
          <a:endParaRPr lang="en-US">
            <a:solidFill>
              <a:schemeClr val="tx1"/>
            </a:solidFill>
          </a:endParaRPr>
        </a:p>
      </dgm:t>
    </dgm:pt>
    <dgm:pt modelId="{2B68B07A-E286-4609-8BE6-CB5F26D86795}">
      <dgm:prSet custT="1"/>
      <dgm:spPr/>
      <dgm:t>
        <a:bodyPr/>
        <a:lstStyle/>
        <a:p>
          <a:pPr>
            <a:lnSpc>
              <a:spcPct val="100000"/>
            </a:lnSpc>
          </a:pPr>
          <a:r>
            <a:rPr lang="fr-BE" sz="1400">
              <a:solidFill>
                <a:schemeClr val="tx1"/>
              </a:solidFill>
            </a:rPr>
            <a:t>Mapping of US government stakeholders</a:t>
          </a:r>
          <a:endParaRPr lang="en-US" sz="1400">
            <a:solidFill>
              <a:schemeClr val="tx1"/>
            </a:solidFill>
          </a:endParaRPr>
        </a:p>
      </dgm:t>
    </dgm:pt>
    <dgm:pt modelId="{09B4882A-0885-404D-B094-1273B1275606}" type="parTrans" cxnId="{1354C273-3F28-4D6C-ADF0-F996124B5FA4}">
      <dgm:prSet/>
      <dgm:spPr/>
      <dgm:t>
        <a:bodyPr/>
        <a:lstStyle/>
        <a:p>
          <a:endParaRPr lang="en-US">
            <a:solidFill>
              <a:schemeClr val="tx1"/>
            </a:solidFill>
          </a:endParaRPr>
        </a:p>
      </dgm:t>
    </dgm:pt>
    <dgm:pt modelId="{60539C6A-79A6-465A-8343-A6F8201877D1}" type="sibTrans" cxnId="{1354C273-3F28-4D6C-ADF0-F996124B5FA4}">
      <dgm:prSet/>
      <dgm:spPr/>
      <dgm:t>
        <a:bodyPr/>
        <a:lstStyle/>
        <a:p>
          <a:endParaRPr lang="en-US">
            <a:solidFill>
              <a:schemeClr val="tx1"/>
            </a:solidFill>
          </a:endParaRPr>
        </a:p>
      </dgm:t>
    </dgm:pt>
    <dgm:pt modelId="{D04EE1B1-E896-40EA-9860-5E2963225A38}">
      <dgm:prSet custT="1"/>
      <dgm:spPr/>
      <dgm:t>
        <a:bodyPr/>
        <a:lstStyle/>
        <a:p>
          <a:pPr>
            <a:lnSpc>
              <a:spcPct val="100000"/>
            </a:lnSpc>
          </a:pPr>
          <a:r>
            <a:rPr lang="fr-BE" sz="1400">
              <a:solidFill>
                <a:schemeClr val="tx1"/>
              </a:solidFill>
            </a:rPr>
            <a:t>Congratulations </a:t>
          </a:r>
          <a:r>
            <a:rPr lang="fr-BE" sz="1400" err="1">
              <a:solidFill>
                <a:schemeClr val="tx1"/>
              </a:solidFill>
            </a:rPr>
            <a:t>letters</a:t>
          </a:r>
          <a:endParaRPr lang="en-US" sz="1400">
            <a:solidFill>
              <a:schemeClr val="tx1"/>
            </a:solidFill>
          </a:endParaRPr>
        </a:p>
      </dgm:t>
    </dgm:pt>
    <dgm:pt modelId="{5E7C084C-88A4-426D-9D37-53FA5B35510F}" type="parTrans" cxnId="{1E145D84-A094-4B15-895A-BEB322383201}">
      <dgm:prSet/>
      <dgm:spPr/>
      <dgm:t>
        <a:bodyPr/>
        <a:lstStyle/>
        <a:p>
          <a:endParaRPr lang="en-US">
            <a:solidFill>
              <a:schemeClr val="tx1"/>
            </a:solidFill>
          </a:endParaRPr>
        </a:p>
      </dgm:t>
    </dgm:pt>
    <dgm:pt modelId="{27D3F4D4-9F84-41F3-831D-328737F24235}" type="sibTrans" cxnId="{1E145D84-A094-4B15-895A-BEB322383201}">
      <dgm:prSet/>
      <dgm:spPr/>
      <dgm:t>
        <a:bodyPr/>
        <a:lstStyle/>
        <a:p>
          <a:endParaRPr lang="en-US">
            <a:solidFill>
              <a:schemeClr val="tx1"/>
            </a:solidFill>
          </a:endParaRPr>
        </a:p>
      </dgm:t>
    </dgm:pt>
    <dgm:pt modelId="{3B71283D-A0DB-4F66-A856-BA7F266E6240}">
      <dgm:prSet custT="1"/>
      <dgm:spPr/>
      <dgm:t>
        <a:bodyPr/>
        <a:lstStyle/>
        <a:p>
          <a:pPr>
            <a:lnSpc>
              <a:spcPct val="100000"/>
            </a:lnSpc>
          </a:pPr>
          <a:r>
            <a:rPr lang="fr-BE" sz="1400" err="1">
              <a:solidFill>
                <a:schemeClr val="tx1"/>
              </a:solidFill>
            </a:rPr>
            <a:t>Outreach</a:t>
          </a:r>
          <a:r>
            <a:rPr lang="fr-BE" sz="1400">
              <a:solidFill>
                <a:schemeClr val="tx1"/>
              </a:solidFill>
            </a:rPr>
            <a:t> (</a:t>
          </a:r>
          <a:r>
            <a:rPr lang="fr-BE" sz="1400" err="1">
              <a:solidFill>
                <a:schemeClr val="tx1"/>
              </a:solidFill>
            </a:rPr>
            <a:t>virtual</a:t>
          </a:r>
          <a:r>
            <a:rPr lang="fr-BE" sz="1400">
              <a:solidFill>
                <a:schemeClr val="tx1"/>
              </a:solidFill>
            </a:rPr>
            <a:t>, </a:t>
          </a:r>
          <a:r>
            <a:rPr lang="fr-BE" sz="1400" err="1">
              <a:solidFill>
                <a:schemeClr val="tx1"/>
              </a:solidFill>
            </a:rPr>
            <a:t>Doorknock</a:t>
          </a:r>
          <a:r>
            <a:rPr lang="fr-BE" sz="1400">
              <a:solidFill>
                <a:schemeClr val="tx1"/>
              </a:solidFill>
            </a:rPr>
            <a:t>, </a:t>
          </a:r>
          <a:r>
            <a:rPr lang="fr-BE" sz="1400" err="1">
              <a:solidFill>
                <a:schemeClr val="tx1"/>
              </a:solidFill>
            </a:rPr>
            <a:t>other</a:t>
          </a:r>
          <a:r>
            <a:rPr lang="fr-BE" sz="1400">
              <a:solidFill>
                <a:schemeClr val="tx1"/>
              </a:solidFill>
            </a:rPr>
            <a:t>)</a:t>
          </a:r>
          <a:endParaRPr lang="en-US" sz="1400">
            <a:solidFill>
              <a:schemeClr val="tx1"/>
            </a:solidFill>
          </a:endParaRPr>
        </a:p>
      </dgm:t>
    </dgm:pt>
    <dgm:pt modelId="{15C8F5E4-9890-4170-B1FB-496E2AF13960}" type="parTrans" cxnId="{9480F84D-BA6C-43E8-8CC8-DDA9B8461BDE}">
      <dgm:prSet/>
      <dgm:spPr/>
      <dgm:t>
        <a:bodyPr/>
        <a:lstStyle/>
        <a:p>
          <a:endParaRPr lang="en-US">
            <a:solidFill>
              <a:schemeClr val="tx1"/>
            </a:solidFill>
          </a:endParaRPr>
        </a:p>
      </dgm:t>
    </dgm:pt>
    <dgm:pt modelId="{723E7A12-A08A-408F-BFF8-246D98B7A4F2}" type="sibTrans" cxnId="{9480F84D-BA6C-43E8-8CC8-DDA9B8461BDE}">
      <dgm:prSet/>
      <dgm:spPr/>
      <dgm:t>
        <a:bodyPr/>
        <a:lstStyle/>
        <a:p>
          <a:endParaRPr lang="en-US">
            <a:solidFill>
              <a:schemeClr val="tx1"/>
            </a:solidFill>
          </a:endParaRPr>
        </a:p>
      </dgm:t>
    </dgm:pt>
    <dgm:pt modelId="{6AD928C9-A1FD-4CC0-AA1D-932461E62371}">
      <dgm:prSet custT="1"/>
      <dgm:spPr/>
      <dgm:t>
        <a:bodyPr/>
        <a:lstStyle/>
        <a:p>
          <a:pPr>
            <a:lnSpc>
              <a:spcPct val="100000"/>
            </a:lnSpc>
          </a:pPr>
          <a:r>
            <a:rPr lang="fr-BE" sz="1400">
              <a:solidFill>
                <a:schemeClr val="tx1"/>
              </a:solidFill>
            </a:rPr>
            <a:t>US Mission to the EU engagement</a:t>
          </a:r>
          <a:endParaRPr lang="en-US" sz="1400">
            <a:solidFill>
              <a:schemeClr val="tx1"/>
            </a:solidFill>
          </a:endParaRPr>
        </a:p>
      </dgm:t>
    </dgm:pt>
    <dgm:pt modelId="{4F2E7A40-C0E7-4BED-B729-EA3F99AAF802}" type="parTrans" cxnId="{982760CD-9243-4B66-A53A-267D721B8306}">
      <dgm:prSet/>
      <dgm:spPr/>
      <dgm:t>
        <a:bodyPr/>
        <a:lstStyle/>
        <a:p>
          <a:endParaRPr lang="en-US">
            <a:solidFill>
              <a:schemeClr val="tx1"/>
            </a:solidFill>
          </a:endParaRPr>
        </a:p>
      </dgm:t>
    </dgm:pt>
    <dgm:pt modelId="{BE1E235C-90C7-4FB6-9B45-89EE87B54AA8}" type="sibTrans" cxnId="{982760CD-9243-4B66-A53A-267D721B8306}">
      <dgm:prSet/>
      <dgm:spPr/>
      <dgm:t>
        <a:bodyPr/>
        <a:lstStyle/>
        <a:p>
          <a:endParaRPr lang="en-US">
            <a:solidFill>
              <a:schemeClr val="tx1"/>
            </a:solidFill>
          </a:endParaRPr>
        </a:p>
      </dgm:t>
    </dgm:pt>
    <dgm:pt modelId="{1AE70D3F-6EE5-4F8E-89AD-30D2E7E1F5F7}">
      <dgm:prSet custT="1"/>
      <dgm:spPr/>
      <dgm:t>
        <a:bodyPr/>
        <a:lstStyle/>
        <a:p>
          <a:pPr>
            <a:lnSpc>
              <a:spcPct val="100000"/>
            </a:lnSpc>
            <a:defRPr b="1"/>
          </a:pPr>
          <a:r>
            <a:rPr lang="fr-BE" sz="1800">
              <a:solidFill>
                <a:schemeClr val="tx1"/>
              </a:solidFill>
            </a:rPr>
            <a:t>Research</a:t>
          </a:r>
          <a:endParaRPr lang="en-US" sz="1800">
            <a:solidFill>
              <a:schemeClr val="tx1"/>
            </a:solidFill>
          </a:endParaRPr>
        </a:p>
      </dgm:t>
    </dgm:pt>
    <dgm:pt modelId="{07A9BA7B-5D71-4BFC-9B77-EBA19E09DAD4}" type="parTrans" cxnId="{DC8CA870-7D47-4D8D-A8C8-806E3E4D7A84}">
      <dgm:prSet/>
      <dgm:spPr/>
      <dgm:t>
        <a:bodyPr/>
        <a:lstStyle/>
        <a:p>
          <a:endParaRPr lang="en-US">
            <a:solidFill>
              <a:schemeClr val="tx1"/>
            </a:solidFill>
          </a:endParaRPr>
        </a:p>
      </dgm:t>
    </dgm:pt>
    <dgm:pt modelId="{839296B7-94CE-4C07-9AB0-7B6CFD2C9532}" type="sibTrans" cxnId="{DC8CA870-7D47-4D8D-A8C8-806E3E4D7A84}">
      <dgm:prSet/>
      <dgm:spPr/>
      <dgm:t>
        <a:bodyPr/>
        <a:lstStyle/>
        <a:p>
          <a:endParaRPr lang="en-US">
            <a:solidFill>
              <a:schemeClr val="tx1"/>
            </a:solidFill>
          </a:endParaRPr>
        </a:p>
      </dgm:t>
    </dgm:pt>
    <dgm:pt modelId="{905D7B1C-A1F2-44D7-8F4C-D8FCC448B18A}">
      <dgm:prSet custT="1"/>
      <dgm:spPr/>
      <dgm:t>
        <a:bodyPr/>
        <a:lstStyle/>
        <a:p>
          <a:pPr>
            <a:lnSpc>
              <a:spcPct val="100000"/>
            </a:lnSpc>
          </a:pPr>
          <a:r>
            <a:rPr lang="fr-BE" sz="1400" err="1">
              <a:solidFill>
                <a:schemeClr val="tx1"/>
              </a:solidFill>
            </a:rPr>
            <a:t>Transatlantic</a:t>
          </a:r>
          <a:r>
            <a:rPr lang="fr-BE" sz="1400">
              <a:solidFill>
                <a:schemeClr val="tx1"/>
              </a:solidFill>
            </a:rPr>
            <a:t> Economy report 2025: </a:t>
          </a:r>
          <a:r>
            <a:rPr lang="fr-BE" sz="1400" err="1">
              <a:solidFill>
                <a:schemeClr val="tx1"/>
              </a:solidFill>
            </a:rPr>
            <a:t>streamlined</a:t>
          </a:r>
          <a:endParaRPr lang="en-US" sz="1400">
            <a:solidFill>
              <a:schemeClr val="tx1"/>
            </a:solidFill>
          </a:endParaRPr>
        </a:p>
      </dgm:t>
    </dgm:pt>
    <dgm:pt modelId="{4C9714E9-AD75-41B4-B2FD-DD39CE8D0C4D}" type="parTrans" cxnId="{31260B92-6E97-4EE2-93CD-0ECA9E3D2209}">
      <dgm:prSet/>
      <dgm:spPr/>
      <dgm:t>
        <a:bodyPr/>
        <a:lstStyle/>
        <a:p>
          <a:endParaRPr lang="en-US">
            <a:solidFill>
              <a:schemeClr val="tx1"/>
            </a:solidFill>
          </a:endParaRPr>
        </a:p>
      </dgm:t>
    </dgm:pt>
    <dgm:pt modelId="{F9E0D06E-257C-46A2-BCD6-8C4270F009CD}" type="sibTrans" cxnId="{31260B92-6E97-4EE2-93CD-0ECA9E3D2209}">
      <dgm:prSet/>
      <dgm:spPr/>
      <dgm:t>
        <a:bodyPr/>
        <a:lstStyle/>
        <a:p>
          <a:endParaRPr lang="en-US">
            <a:solidFill>
              <a:schemeClr val="tx1"/>
            </a:solidFill>
          </a:endParaRPr>
        </a:p>
      </dgm:t>
    </dgm:pt>
    <dgm:pt modelId="{9E280981-2457-481C-B779-A7D68BF076F6}">
      <dgm:prSet custT="1"/>
      <dgm:spPr/>
      <dgm:t>
        <a:bodyPr/>
        <a:lstStyle/>
        <a:p>
          <a:pPr>
            <a:lnSpc>
              <a:spcPct val="100000"/>
            </a:lnSpc>
          </a:pPr>
          <a:r>
            <a:rPr lang="fr-BE" sz="1400">
              <a:solidFill>
                <a:schemeClr val="tx1"/>
              </a:solidFill>
            </a:rPr>
            <a:t>Data points and </a:t>
          </a:r>
          <a:r>
            <a:rPr lang="fr-BE" sz="1400" err="1">
              <a:solidFill>
                <a:schemeClr val="tx1"/>
              </a:solidFill>
            </a:rPr>
            <a:t>examples</a:t>
          </a:r>
          <a:r>
            <a:rPr lang="fr-BE" sz="1400">
              <a:solidFill>
                <a:schemeClr val="tx1"/>
              </a:solidFill>
            </a:rPr>
            <a:t> collection</a:t>
          </a:r>
          <a:endParaRPr lang="en-US" sz="1400">
            <a:solidFill>
              <a:schemeClr val="tx1"/>
            </a:solidFill>
          </a:endParaRPr>
        </a:p>
      </dgm:t>
    </dgm:pt>
    <dgm:pt modelId="{77E2DF4D-4C3A-4A16-B124-39B2EE75CEB0}" type="parTrans" cxnId="{153DC7D0-493B-4D77-B0F5-BCBA840C6ACE}">
      <dgm:prSet/>
      <dgm:spPr/>
      <dgm:t>
        <a:bodyPr/>
        <a:lstStyle/>
        <a:p>
          <a:endParaRPr lang="en-US">
            <a:solidFill>
              <a:schemeClr val="tx1"/>
            </a:solidFill>
          </a:endParaRPr>
        </a:p>
      </dgm:t>
    </dgm:pt>
    <dgm:pt modelId="{895D19E7-3DA8-41D4-9ECC-DCF090BBD068}" type="sibTrans" cxnId="{153DC7D0-493B-4D77-B0F5-BCBA840C6ACE}">
      <dgm:prSet/>
      <dgm:spPr/>
      <dgm:t>
        <a:bodyPr/>
        <a:lstStyle/>
        <a:p>
          <a:endParaRPr lang="en-US">
            <a:solidFill>
              <a:schemeClr val="tx1"/>
            </a:solidFill>
          </a:endParaRPr>
        </a:p>
      </dgm:t>
    </dgm:pt>
    <dgm:pt modelId="{765AFE8B-ADA1-4762-BC29-2B72F905293D}">
      <dgm:prSet custT="1"/>
      <dgm:spPr/>
      <dgm:t>
        <a:bodyPr/>
        <a:lstStyle/>
        <a:p>
          <a:pPr>
            <a:lnSpc>
              <a:spcPct val="100000"/>
            </a:lnSpc>
            <a:defRPr b="1"/>
          </a:pPr>
          <a:r>
            <a:rPr lang="fr-BE" sz="1800">
              <a:solidFill>
                <a:schemeClr val="tx1"/>
              </a:solidFill>
            </a:rPr>
            <a:t>Alliances</a:t>
          </a:r>
          <a:endParaRPr lang="en-US" sz="1800">
            <a:solidFill>
              <a:schemeClr val="tx1"/>
            </a:solidFill>
          </a:endParaRPr>
        </a:p>
      </dgm:t>
    </dgm:pt>
    <dgm:pt modelId="{D351FBDA-7A5B-41D5-BED4-F53EBD46879F}" type="parTrans" cxnId="{DBB9C7D7-F881-42DA-BF0A-7A88A61A4D7E}">
      <dgm:prSet/>
      <dgm:spPr/>
      <dgm:t>
        <a:bodyPr/>
        <a:lstStyle/>
        <a:p>
          <a:endParaRPr lang="en-US">
            <a:solidFill>
              <a:schemeClr val="tx1"/>
            </a:solidFill>
          </a:endParaRPr>
        </a:p>
      </dgm:t>
    </dgm:pt>
    <dgm:pt modelId="{772C4F4C-C274-4347-BE09-40BD36E8257C}" type="sibTrans" cxnId="{DBB9C7D7-F881-42DA-BF0A-7A88A61A4D7E}">
      <dgm:prSet/>
      <dgm:spPr/>
      <dgm:t>
        <a:bodyPr/>
        <a:lstStyle/>
        <a:p>
          <a:endParaRPr lang="en-US">
            <a:solidFill>
              <a:schemeClr val="tx1"/>
            </a:solidFill>
          </a:endParaRPr>
        </a:p>
      </dgm:t>
    </dgm:pt>
    <dgm:pt modelId="{95366941-4C92-4AF2-865C-F33335FD69FE}">
      <dgm:prSet custT="1"/>
      <dgm:spPr/>
      <dgm:t>
        <a:bodyPr/>
        <a:lstStyle/>
        <a:p>
          <a:pPr>
            <a:lnSpc>
              <a:spcPct val="100000"/>
            </a:lnSpc>
          </a:pPr>
          <a:r>
            <a:rPr lang="fr-BE" sz="1400" err="1">
              <a:solidFill>
                <a:schemeClr val="tx1"/>
              </a:solidFill>
            </a:rPr>
            <a:t>Alignment</a:t>
          </a:r>
          <a:r>
            <a:rPr lang="fr-BE" sz="1400">
              <a:solidFill>
                <a:schemeClr val="tx1"/>
              </a:solidFill>
            </a:rPr>
            <a:t> </a:t>
          </a:r>
          <a:r>
            <a:rPr lang="fr-BE" sz="1400" err="1">
              <a:solidFill>
                <a:schemeClr val="tx1"/>
              </a:solidFill>
            </a:rPr>
            <a:t>with</a:t>
          </a:r>
          <a:r>
            <a:rPr lang="fr-BE" sz="1400">
              <a:solidFill>
                <a:schemeClr val="tx1"/>
              </a:solidFill>
            </a:rPr>
            <a:t> US </a:t>
          </a:r>
          <a:r>
            <a:rPr lang="fr-BE" sz="1400" err="1">
              <a:solidFill>
                <a:schemeClr val="tx1"/>
              </a:solidFill>
            </a:rPr>
            <a:t>Chamber</a:t>
          </a:r>
          <a:endParaRPr lang="fr-BE" sz="1400">
            <a:solidFill>
              <a:schemeClr val="tx1"/>
            </a:solidFill>
          </a:endParaRPr>
        </a:p>
        <a:p>
          <a:pPr>
            <a:lnSpc>
              <a:spcPct val="100000"/>
            </a:lnSpc>
          </a:pPr>
          <a:r>
            <a:rPr lang="fr-BE" sz="1400" err="1">
              <a:solidFill>
                <a:schemeClr val="tx1"/>
              </a:solidFill>
            </a:rPr>
            <a:t>Cooperation</a:t>
          </a:r>
          <a:r>
            <a:rPr lang="fr-BE" sz="1400">
              <a:solidFill>
                <a:schemeClr val="tx1"/>
              </a:solidFill>
            </a:rPr>
            <a:t> </a:t>
          </a:r>
          <a:r>
            <a:rPr lang="fr-BE" sz="1400" err="1">
              <a:solidFill>
                <a:schemeClr val="tx1"/>
              </a:solidFill>
            </a:rPr>
            <a:t>with</a:t>
          </a:r>
          <a:r>
            <a:rPr lang="fr-BE" sz="1400">
              <a:solidFill>
                <a:schemeClr val="tx1"/>
              </a:solidFill>
            </a:rPr>
            <a:t> </a:t>
          </a:r>
          <a:r>
            <a:rPr lang="fr-BE" sz="1400" err="1">
              <a:solidFill>
                <a:schemeClr val="tx1"/>
              </a:solidFill>
            </a:rPr>
            <a:t>European</a:t>
          </a:r>
          <a:r>
            <a:rPr lang="fr-BE" sz="1400">
              <a:solidFill>
                <a:schemeClr val="tx1"/>
              </a:solidFill>
            </a:rPr>
            <a:t> </a:t>
          </a:r>
          <a:r>
            <a:rPr lang="fr-BE" sz="1400" err="1">
              <a:solidFill>
                <a:schemeClr val="tx1"/>
              </a:solidFill>
            </a:rPr>
            <a:t>AmChams</a:t>
          </a:r>
          <a:r>
            <a:rPr lang="fr-BE" sz="1400">
              <a:solidFill>
                <a:schemeClr val="tx1"/>
              </a:solidFill>
            </a:rPr>
            <a:t> </a:t>
          </a:r>
        </a:p>
        <a:p>
          <a:pPr>
            <a:lnSpc>
              <a:spcPct val="100000"/>
            </a:lnSpc>
          </a:pPr>
          <a:r>
            <a:rPr lang="fr-BE" sz="1400" err="1">
              <a:solidFill>
                <a:schemeClr val="tx1"/>
              </a:solidFill>
            </a:rPr>
            <a:t>Alignment</a:t>
          </a:r>
          <a:r>
            <a:rPr lang="fr-BE" sz="1400">
              <a:solidFill>
                <a:schemeClr val="tx1"/>
              </a:solidFill>
            </a:rPr>
            <a:t> </a:t>
          </a:r>
          <a:r>
            <a:rPr lang="fr-BE" sz="1400" err="1">
              <a:solidFill>
                <a:schemeClr val="tx1"/>
              </a:solidFill>
            </a:rPr>
            <a:t>with</a:t>
          </a:r>
          <a:r>
            <a:rPr lang="fr-BE" sz="1400">
              <a:solidFill>
                <a:schemeClr val="tx1"/>
              </a:solidFill>
            </a:rPr>
            <a:t> </a:t>
          </a:r>
          <a:r>
            <a:rPr lang="fr-BE" sz="1400" err="1">
              <a:solidFill>
                <a:schemeClr val="tx1"/>
              </a:solidFill>
            </a:rPr>
            <a:t>European</a:t>
          </a:r>
          <a:r>
            <a:rPr lang="fr-BE" sz="1400">
              <a:solidFill>
                <a:schemeClr val="tx1"/>
              </a:solidFill>
            </a:rPr>
            <a:t> </a:t>
          </a:r>
          <a:r>
            <a:rPr lang="fr-BE" sz="1400" err="1">
              <a:solidFill>
                <a:schemeClr val="tx1"/>
              </a:solidFill>
            </a:rPr>
            <a:t>trade</a:t>
          </a:r>
          <a:r>
            <a:rPr lang="fr-BE" sz="1400">
              <a:solidFill>
                <a:schemeClr val="tx1"/>
              </a:solidFill>
            </a:rPr>
            <a:t> groups</a:t>
          </a:r>
          <a:endParaRPr lang="en-US" sz="1400">
            <a:solidFill>
              <a:schemeClr val="tx1"/>
            </a:solidFill>
          </a:endParaRPr>
        </a:p>
      </dgm:t>
    </dgm:pt>
    <dgm:pt modelId="{22EDA4BE-2F64-4223-9C02-1944D8A53239}" type="parTrans" cxnId="{B96105F4-4098-4A08-9296-44E0E6A9BF9D}">
      <dgm:prSet/>
      <dgm:spPr/>
      <dgm:t>
        <a:bodyPr/>
        <a:lstStyle/>
        <a:p>
          <a:endParaRPr lang="en-US">
            <a:solidFill>
              <a:schemeClr val="tx1"/>
            </a:solidFill>
          </a:endParaRPr>
        </a:p>
      </dgm:t>
    </dgm:pt>
    <dgm:pt modelId="{A491250B-424F-4081-96C4-CE37CE30AFA1}" type="sibTrans" cxnId="{B96105F4-4098-4A08-9296-44E0E6A9BF9D}">
      <dgm:prSet/>
      <dgm:spPr/>
      <dgm:t>
        <a:bodyPr/>
        <a:lstStyle/>
        <a:p>
          <a:endParaRPr lang="en-US">
            <a:solidFill>
              <a:schemeClr val="tx1"/>
            </a:solidFill>
          </a:endParaRPr>
        </a:p>
      </dgm:t>
    </dgm:pt>
    <dgm:pt modelId="{D0CD1EB6-C38D-4578-8935-19E94E505E6A}" type="pres">
      <dgm:prSet presAssocID="{CEB996EA-33F7-46CB-9605-54A1D5CDE3B4}" presName="root" presStyleCnt="0">
        <dgm:presLayoutVars>
          <dgm:dir/>
          <dgm:resizeHandles val="exact"/>
        </dgm:presLayoutVars>
      </dgm:prSet>
      <dgm:spPr/>
    </dgm:pt>
    <dgm:pt modelId="{9C655332-C67A-44FD-8409-B060A75F9245}" type="pres">
      <dgm:prSet presAssocID="{F94DF51D-CB88-4DB0-97D0-12BEFCBB2CFA}" presName="compNode" presStyleCnt="0"/>
      <dgm:spPr/>
    </dgm:pt>
    <dgm:pt modelId="{E663279A-D49F-46B2-A56B-BF5A51C9A0CE}" type="pres">
      <dgm:prSet presAssocID="{F94DF51D-CB88-4DB0-97D0-12BEFCBB2CFA}"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ADE7682A-0F48-4E1F-80AF-9B75EFA10D01}" type="pres">
      <dgm:prSet presAssocID="{F94DF51D-CB88-4DB0-97D0-12BEFCBB2CFA}" presName="iconSpace" presStyleCnt="0"/>
      <dgm:spPr/>
    </dgm:pt>
    <dgm:pt modelId="{63393678-D0C3-4629-9EC4-AEE2A8EB4807}" type="pres">
      <dgm:prSet presAssocID="{F94DF51D-CB88-4DB0-97D0-12BEFCBB2CFA}" presName="parTx" presStyleLbl="revTx" presStyleIdx="0" presStyleCnt="10">
        <dgm:presLayoutVars>
          <dgm:chMax val="0"/>
          <dgm:chPref val="0"/>
        </dgm:presLayoutVars>
      </dgm:prSet>
      <dgm:spPr/>
    </dgm:pt>
    <dgm:pt modelId="{C80B211F-19B8-4BA3-BF89-11B7B2060937}" type="pres">
      <dgm:prSet presAssocID="{F94DF51D-CB88-4DB0-97D0-12BEFCBB2CFA}" presName="txSpace" presStyleCnt="0"/>
      <dgm:spPr/>
    </dgm:pt>
    <dgm:pt modelId="{428AFEA3-9A13-42F3-8F40-3596C138BAFC}" type="pres">
      <dgm:prSet presAssocID="{F94DF51D-CB88-4DB0-97D0-12BEFCBB2CFA}" presName="desTx" presStyleLbl="revTx" presStyleIdx="1" presStyleCnt="10">
        <dgm:presLayoutVars/>
      </dgm:prSet>
      <dgm:spPr/>
    </dgm:pt>
    <dgm:pt modelId="{2489202C-BC60-4B96-8209-CAC8CDCF421A}" type="pres">
      <dgm:prSet presAssocID="{64521278-B327-4610-933D-1A85CB5E95BB}" presName="sibTrans" presStyleCnt="0"/>
      <dgm:spPr/>
    </dgm:pt>
    <dgm:pt modelId="{272FFCFE-FE4D-4F7A-901D-E2BE62E997CF}" type="pres">
      <dgm:prSet presAssocID="{916E954E-199C-4A78-A383-B40040AE3E9C}" presName="compNode" presStyleCnt="0"/>
      <dgm:spPr/>
    </dgm:pt>
    <dgm:pt modelId="{4464EEA7-04FA-42A0-9EE5-3E87574A3CAD}" type="pres">
      <dgm:prSet presAssocID="{916E954E-199C-4A78-A383-B40040AE3E9C}"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gaphone with solid fill"/>
        </a:ext>
      </dgm:extLst>
    </dgm:pt>
    <dgm:pt modelId="{ABD35154-B4BB-4F51-A607-975991DC5196}" type="pres">
      <dgm:prSet presAssocID="{916E954E-199C-4A78-A383-B40040AE3E9C}" presName="iconSpace" presStyleCnt="0"/>
      <dgm:spPr/>
    </dgm:pt>
    <dgm:pt modelId="{6233016F-F70D-42BA-A45A-C8512F689F70}" type="pres">
      <dgm:prSet presAssocID="{916E954E-199C-4A78-A383-B40040AE3E9C}" presName="parTx" presStyleLbl="revTx" presStyleIdx="2" presStyleCnt="10">
        <dgm:presLayoutVars>
          <dgm:chMax val="0"/>
          <dgm:chPref val="0"/>
        </dgm:presLayoutVars>
      </dgm:prSet>
      <dgm:spPr/>
    </dgm:pt>
    <dgm:pt modelId="{9C47FCFA-F3D7-4926-87D0-70EC53E4C644}" type="pres">
      <dgm:prSet presAssocID="{916E954E-199C-4A78-A383-B40040AE3E9C}" presName="txSpace" presStyleCnt="0"/>
      <dgm:spPr/>
    </dgm:pt>
    <dgm:pt modelId="{2B7BD807-F8CB-4702-8393-2F5373EAA06A}" type="pres">
      <dgm:prSet presAssocID="{916E954E-199C-4A78-A383-B40040AE3E9C}" presName="desTx" presStyleLbl="revTx" presStyleIdx="3" presStyleCnt="10">
        <dgm:presLayoutVars/>
      </dgm:prSet>
      <dgm:spPr/>
    </dgm:pt>
    <dgm:pt modelId="{79654774-F6E3-4EC5-BBF4-D09B3A7D5B3A}" type="pres">
      <dgm:prSet presAssocID="{0513594B-B500-4002-AE0B-7684C4D166DA}" presName="sibTrans" presStyleCnt="0"/>
      <dgm:spPr/>
    </dgm:pt>
    <dgm:pt modelId="{1859A7BE-A576-402B-8640-52E2BE21EE29}" type="pres">
      <dgm:prSet presAssocID="{96858B11-3559-4CE9-A918-62A02229980A}" presName="compNode" presStyleCnt="0"/>
      <dgm:spPr/>
    </dgm:pt>
    <dgm:pt modelId="{C34876F8-97A6-44DF-B9AC-2DD13F35CA78}" type="pres">
      <dgm:prSet presAssocID="{96858B11-3559-4CE9-A918-62A02229980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08D3B1E6-81E3-44DB-A18E-DC02821F3C19}" type="pres">
      <dgm:prSet presAssocID="{96858B11-3559-4CE9-A918-62A02229980A}" presName="iconSpace" presStyleCnt="0"/>
      <dgm:spPr/>
    </dgm:pt>
    <dgm:pt modelId="{6EA320F1-7DD7-4C3C-8582-582677B31E6E}" type="pres">
      <dgm:prSet presAssocID="{96858B11-3559-4CE9-A918-62A02229980A}" presName="parTx" presStyleLbl="revTx" presStyleIdx="4" presStyleCnt="10">
        <dgm:presLayoutVars>
          <dgm:chMax val="0"/>
          <dgm:chPref val="0"/>
        </dgm:presLayoutVars>
      </dgm:prSet>
      <dgm:spPr/>
    </dgm:pt>
    <dgm:pt modelId="{49F81FA5-533F-4F44-A5CC-68C18A192C64}" type="pres">
      <dgm:prSet presAssocID="{96858B11-3559-4CE9-A918-62A02229980A}" presName="txSpace" presStyleCnt="0"/>
      <dgm:spPr/>
    </dgm:pt>
    <dgm:pt modelId="{AE08E1D8-D46E-4EF8-A822-D511BF12D245}" type="pres">
      <dgm:prSet presAssocID="{96858B11-3559-4CE9-A918-62A02229980A}" presName="desTx" presStyleLbl="revTx" presStyleIdx="5" presStyleCnt="10">
        <dgm:presLayoutVars/>
      </dgm:prSet>
      <dgm:spPr/>
    </dgm:pt>
    <dgm:pt modelId="{48481F90-C293-4FA9-9DB2-4230DD73E8A1}" type="pres">
      <dgm:prSet presAssocID="{EF1AAE1D-36AB-49DC-B606-57DB76B93FA0}" presName="sibTrans" presStyleCnt="0"/>
      <dgm:spPr/>
    </dgm:pt>
    <dgm:pt modelId="{6EF5D2DE-B723-498B-94A1-83495FBADED8}" type="pres">
      <dgm:prSet presAssocID="{1AE70D3F-6EE5-4F8E-89AD-30D2E7E1F5F7}" presName="compNode" presStyleCnt="0"/>
      <dgm:spPr/>
    </dgm:pt>
    <dgm:pt modelId="{9A82CB18-26DD-420A-9FFF-920FC28F51EB}" type="pres">
      <dgm:prSet presAssocID="{1AE70D3F-6EE5-4F8E-89AD-30D2E7E1F5F7}"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tatistics with solid fill"/>
        </a:ext>
      </dgm:extLst>
    </dgm:pt>
    <dgm:pt modelId="{E860305C-BDF4-4148-BA56-00C1AA5A1CF5}" type="pres">
      <dgm:prSet presAssocID="{1AE70D3F-6EE5-4F8E-89AD-30D2E7E1F5F7}" presName="iconSpace" presStyleCnt="0"/>
      <dgm:spPr/>
    </dgm:pt>
    <dgm:pt modelId="{F8BEAC53-F71A-4836-BEC0-14A394690093}" type="pres">
      <dgm:prSet presAssocID="{1AE70D3F-6EE5-4F8E-89AD-30D2E7E1F5F7}" presName="parTx" presStyleLbl="revTx" presStyleIdx="6" presStyleCnt="10">
        <dgm:presLayoutVars>
          <dgm:chMax val="0"/>
          <dgm:chPref val="0"/>
        </dgm:presLayoutVars>
      </dgm:prSet>
      <dgm:spPr/>
    </dgm:pt>
    <dgm:pt modelId="{6EA72A5A-93AB-4C51-A0B4-AA33BDE6B91E}" type="pres">
      <dgm:prSet presAssocID="{1AE70D3F-6EE5-4F8E-89AD-30D2E7E1F5F7}" presName="txSpace" presStyleCnt="0"/>
      <dgm:spPr/>
    </dgm:pt>
    <dgm:pt modelId="{D64457ED-A791-4540-AC1B-9CAA71902D11}" type="pres">
      <dgm:prSet presAssocID="{1AE70D3F-6EE5-4F8E-89AD-30D2E7E1F5F7}" presName="desTx" presStyleLbl="revTx" presStyleIdx="7" presStyleCnt="10">
        <dgm:presLayoutVars/>
      </dgm:prSet>
      <dgm:spPr/>
    </dgm:pt>
    <dgm:pt modelId="{7639DA53-864B-44CA-9C7A-E74028C6BD57}" type="pres">
      <dgm:prSet presAssocID="{839296B7-94CE-4C07-9AB0-7B6CFD2C9532}" presName="sibTrans" presStyleCnt="0"/>
      <dgm:spPr/>
    </dgm:pt>
    <dgm:pt modelId="{BB653CC4-4096-4947-BDE0-641AF82CF6BD}" type="pres">
      <dgm:prSet presAssocID="{765AFE8B-ADA1-4762-BC29-2B72F905293D}" presName="compNode" presStyleCnt="0"/>
      <dgm:spPr/>
    </dgm:pt>
    <dgm:pt modelId="{A5AC2285-E0E0-4217-ACDA-2396CC795291}" type="pres">
      <dgm:prSet presAssocID="{765AFE8B-ADA1-4762-BC29-2B72F90529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nections"/>
        </a:ext>
      </dgm:extLst>
    </dgm:pt>
    <dgm:pt modelId="{51426A64-268E-46E6-BCD8-EF729AF5CE1F}" type="pres">
      <dgm:prSet presAssocID="{765AFE8B-ADA1-4762-BC29-2B72F905293D}" presName="iconSpace" presStyleCnt="0"/>
      <dgm:spPr/>
    </dgm:pt>
    <dgm:pt modelId="{F9B1D3A9-D0DB-424C-8412-87325B95C8B3}" type="pres">
      <dgm:prSet presAssocID="{765AFE8B-ADA1-4762-BC29-2B72F905293D}" presName="parTx" presStyleLbl="revTx" presStyleIdx="8" presStyleCnt="10">
        <dgm:presLayoutVars>
          <dgm:chMax val="0"/>
          <dgm:chPref val="0"/>
        </dgm:presLayoutVars>
      </dgm:prSet>
      <dgm:spPr/>
    </dgm:pt>
    <dgm:pt modelId="{E62DC24A-EBBC-47E2-91D8-32A03734DC52}" type="pres">
      <dgm:prSet presAssocID="{765AFE8B-ADA1-4762-BC29-2B72F905293D}" presName="txSpace" presStyleCnt="0"/>
      <dgm:spPr/>
    </dgm:pt>
    <dgm:pt modelId="{09FC39E8-0911-4777-9DB8-E3177B9D7B08}" type="pres">
      <dgm:prSet presAssocID="{765AFE8B-ADA1-4762-BC29-2B72F905293D}" presName="desTx" presStyleLbl="revTx" presStyleIdx="9" presStyleCnt="10">
        <dgm:presLayoutVars/>
      </dgm:prSet>
      <dgm:spPr/>
    </dgm:pt>
  </dgm:ptLst>
  <dgm:cxnLst>
    <dgm:cxn modelId="{AC415C09-93E6-479C-8A0A-2A193B553A52}" type="presOf" srcId="{CDDBBC04-DA08-44B8-A66A-F81749D1437A}" destId="{428AFEA3-9A13-42F3-8F40-3596C138BAFC}" srcOrd="0" destOrd="1" presId="urn:microsoft.com/office/officeart/2018/5/layout/CenteredIconLabelDescriptionList"/>
    <dgm:cxn modelId="{9D110A20-6381-4A31-AD2C-EAF63506B834}" srcId="{CEB996EA-33F7-46CB-9605-54A1D5CDE3B4}" destId="{F94DF51D-CB88-4DB0-97D0-12BEFCBB2CFA}" srcOrd="0" destOrd="0" parTransId="{A023B295-807C-4A46-A7FF-0DDCAF6E5C72}" sibTransId="{64521278-B327-4610-933D-1A85CB5E95BB}"/>
    <dgm:cxn modelId="{6F7B9323-5FA3-43D1-8377-984998CC9375}" srcId="{F94DF51D-CB88-4DB0-97D0-12BEFCBB2CFA}" destId="{BD616D92-1F95-4C87-B9A9-5E6C8B990C0E}" srcOrd="0" destOrd="0" parTransId="{2CFA784B-E757-40DA-A2D5-D09D26307721}" sibTransId="{EEFBA95A-9348-432D-92E0-FED4AD5205B2}"/>
    <dgm:cxn modelId="{D12CC328-8DD8-47A0-9C3A-B2CC770B5AD7}" type="presOf" srcId="{F94DF51D-CB88-4DB0-97D0-12BEFCBB2CFA}" destId="{63393678-D0C3-4629-9EC4-AEE2A8EB4807}" srcOrd="0" destOrd="0" presId="urn:microsoft.com/office/officeart/2018/5/layout/CenteredIconLabelDescriptionList"/>
    <dgm:cxn modelId="{FEFA9C2D-B929-41AF-A5C2-E56BD9ADCD1A}" type="presOf" srcId="{CDED2B21-6818-4929-BC8C-C26C408B0587}" destId="{2B7BD807-F8CB-4702-8393-2F5373EAA06A}" srcOrd="0" destOrd="0" presId="urn:microsoft.com/office/officeart/2018/5/layout/CenteredIconLabelDescriptionList"/>
    <dgm:cxn modelId="{28C64A3D-93F0-4AC1-97E8-B84E8222AA8E}" type="presOf" srcId="{3B71283D-A0DB-4F66-A856-BA7F266E6240}" destId="{AE08E1D8-D46E-4EF8-A822-D511BF12D245}" srcOrd="0" destOrd="2" presId="urn:microsoft.com/office/officeart/2018/5/layout/CenteredIconLabelDescriptionList"/>
    <dgm:cxn modelId="{04360C66-B933-4207-929D-B023BF5B3E55}" type="presOf" srcId="{905D7B1C-A1F2-44D7-8F4C-D8FCC448B18A}" destId="{D64457ED-A791-4540-AC1B-9CAA71902D11}" srcOrd="0" destOrd="0" presId="urn:microsoft.com/office/officeart/2018/5/layout/CenteredIconLabelDescriptionList"/>
    <dgm:cxn modelId="{BCB6EE67-C44C-4C0B-B0C1-D287CDFD6713}" type="presOf" srcId="{9E280981-2457-481C-B779-A7D68BF076F6}" destId="{D64457ED-A791-4540-AC1B-9CAA71902D11}" srcOrd="0" destOrd="1" presId="urn:microsoft.com/office/officeart/2018/5/layout/CenteredIconLabelDescriptionList"/>
    <dgm:cxn modelId="{9480F84D-BA6C-43E8-8CC8-DDA9B8461BDE}" srcId="{96858B11-3559-4CE9-A918-62A02229980A}" destId="{3B71283D-A0DB-4F66-A856-BA7F266E6240}" srcOrd="2" destOrd="0" parTransId="{15C8F5E4-9890-4170-B1FB-496E2AF13960}" sibTransId="{723E7A12-A08A-408F-BFF8-246D98B7A4F2}"/>
    <dgm:cxn modelId="{DC8CA870-7D47-4D8D-A8C8-806E3E4D7A84}" srcId="{CEB996EA-33F7-46CB-9605-54A1D5CDE3B4}" destId="{1AE70D3F-6EE5-4F8E-89AD-30D2E7E1F5F7}" srcOrd="3" destOrd="0" parTransId="{07A9BA7B-5D71-4BFC-9B77-EBA19E09DAD4}" sibTransId="{839296B7-94CE-4C07-9AB0-7B6CFD2C9532}"/>
    <dgm:cxn modelId="{60772D72-6237-4A73-B18D-67302ED2DCE0}" type="presOf" srcId="{6AD928C9-A1FD-4CC0-AA1D-932461E62371}" destId="{AE08E1D8-D46E-4EF8-A822-D511BF12D245}" srcOrd="0" destOrd="3" presId="urn:microsoft.com/office/officeart/2018/5/layout/CenteredIconLabelDescriptionList"/>
    <dgm:cxn modelId="{89909B52-25AA-456B-8CE8-7D24A9D449AC}" srcId="{916E954E-199C-4A78-A383-B40040AE3E9C}" destId="{CDED2B21-6818-4929-BC8C-C26C408B0587}" srcOrd="0" destOrd="0" parTransId="{423AE87B-C008-4A44-ADAE-339ABB892C64}" sibTransId="{DF2E219C-C162-46F2-B9CB-D5FF077418BA}"/>
    <dgm:cxn modelId="{1354C273-3F28-4D6C-ADF0-F996124B5FA4}" srcId="{96858B11-3559-4CE9-A918-62A02229980A}" destId="{2B68B07A-E286-4609-8BE6-CB5F26D86795}" srcOrd="0" destOrd="0" parTransId="{09B4882A-0885-404D-B094-1273B1275606}" sibTransId="{60539C6A-79A6-465A-8343-A6F8201877D1}"/>
    <dgm:cxn modelId="{2A6A6D77-213A-4300-AE65-ADA83DD78FA3}" type="presOf" srcId="{2B68B07A-E286-4609-8BE6-CB5F26D86795}" destId="{AE08E1D8-D46E-4EF8-A822-D511BF12D245}" srcOrd="0" destOrd="0" presId="urn:microsoft.com/office/officeart/2018/5/layout/CenteredIconLabelDescriptionList"/>
    <dgm:cxn modelId="{717A5B7A-E064-4A90-AF45-974976E62F89}" srcId="{916E954E-199C-4A78-A383-B40040AE3E9C}" destId="{3D254A1D-6703-46DB-B8AF-E5870BEEE94B}" srcOrd="1" destOrd="0" parTransId="{3941FED0-E685-4D5E-B004-2DC49D867786}" sibTransId="{27A7089F-607E-4765-8E31-48B944B68FDF}"/>
    <dgm:cxn modelId="{1F211C7F-9F47-49B5-BA3F-3FF3E77E14B4}" type="presOf" srcId="{1AE70D3F-6EE5-4F8E-89AD-30D2E7E1F5F7}" destId="{F8BEAC53-F71A-4836-BEC0-14A394690093}" srcOrd="0" destOrd="0" presId="urn:microsoft.com/office/officeart/2018/5/layout/CenteredIconLabelDescriptionList"/>
    <dgm:cxn modelId="{1E145D84-A094-4B15-895A-BEB322383201}" srcId="{96858B11-3559-4CE9-A918-62A02229980A}" destId="{D04EE1B1-E896-40EA-9860-5E2963225A38}" srcOrd="1" destOrd="0" parTransId="{5E7C084C-88A4-426D-9D37-53FA5B35510F}" sibTransId="{27D3F4D4-9F84-41F3-831D-328737F24235}"/>
    <dgm:cxn modelId="{4850D58B-CE1C-464C-B12C-4CD2B46CE6BB}" type="presOf" srcId="{BD616D92-1F95-4C87-B9A9-5E6C8B990C0E}" destId="{428AFEA3-9A13-42F3-8F40-3596C138BAFC}" srcOrd="0" destOrd="0" presId="urn:microsoft.com/office/officeart/2018/5/layout/CenteredIconLabelDescriptionList"/>
    <dgm:cxn modelId="{31260B92-6E97-4EE2-93CD-0ECA9E3D2209}" srcId="{1AE70D3F-6EE5-4F8E-89AD-30D2E7E1F5F7}" destId="{905D7B1C-A1F2-44D7-8F4C-D8FCC448B18A}" srcOrd="0" destOrd="0" parTransId="{4C9714E9-AD75-41B4-B2FD-DD39CE8D0C4D}" sibTransId="{F9E0D06E-257C-46A2-BCD6-8C4270F009CD}"/>
    <dgm:cxn modelId="{0C1C499F-83A9-4276-B9F7-723A156F3F94}" srcId="{F94DF51D-CB88-4DB0-97D0-12BEFCBB2CFA}" destId="{CDDBBC04-DA08-44B8-A66A-F81749D1437A}" srcOrd="1" destOrd="0" parTransId="{0BE57A58-8B64-4F85-8B93-E38349A78488}" sibTransId="{615131B4-6E90-4429-A84D-E7B5C7E8CE10}"/>
    <dgm:cxn modelId="{6B9E78A9-BCE2-49D8-AF33-791419A6CC86}" type="presOf" srcId="{3D254A1D-6703-46DB-B8AF-E5870BEEE94B}" destId="{2B7BD807-F8CB-4702-8393-2F5373EAA06A}" srcOrd="0" destOrd="1" presId="urn:microsoft.com/office/officeart/2018/5/layout/CenteredIconLabelDescriptionList"/>
    <dgm:cxn modelId="{3DC98FAC-3139-46DC-B4A2-6604C2E88759}" srcId="{CEB996EA-33F7-46CB-9605-54A1D5CDE3B4}" destId="{916E954E-199C-4A78-A383-B40040AE3E9C}" srcOrd="1" destOrd="0" parTransId="{787F5D79-32A0-451A-8216-D8922B402390}" sibTransId="{0513594B-B500-4002-AE0B-7684C4D166DA}"/>
    <dgm:cxn modelId="{29D99FB0-B993-419B-8AE5-72FA489BC8B4}" type="presOf" srcId="{CEB996EA-33F7-46CB-9605-54A1D5CDE3B4}" destId="{D0CD1EB6-C38D-4578-8935-19E94E505E6A}" srcOrd="0" destOrd="0" presId="urn:microsoft.com/office/officeart/2018/5/layout/CenteredIconLabelDescriptionList"/>
    <dgm:cxn modelId="{96DB88C4-9ACD-4D70-9586-E82702AA3FE7}" type="presOf" srcId="{96858B11-3559-4CE9-A918-62A02229980A}" destId="{6EA320F1-7DD7-4C3C-8582-582677B31E6E}" srcOrd="0" destOrd="0" presId="urn:microsoft.com/office/officeart/2018/5/layout/CenteredIconLabelDescriptionList"/>
    <dgm:cxn modelId="{982760CD-9243-4B66-A53A-267D721B8306}" srcId="{96858B11-3559-4CE9-A918-62A02229980A}" destId="{6AD928C9-A1FD-4CC0-AA1D-932461E62371}" srcOrd="3" destOrd="0" parTransId="{4F2E7A40-C0E7-4BED-B729-EA3F99AAF802}" sibTransId="{BE1E235C-90C7-4FB6-9B45-89EE87B54AA8}"/>
    <dgm:cxn modelId="{153DC7D0-493B-4D77-B0F5-BCBA840C6ACE}" srcId="{1AE70D3F-6EE5-4F8E-89AD-30D2E7E1F5F7}" destId="{9E280981-2457-481C-B779-A7D68BF076F6}" srcOrd="1" destOrd="0" parTransId="{77E2DF4D-4C3A-4A16-B124-39B2EE75CEB0}" sibTransId="{895D19E7-3DA8-41D4-9ECC-DCF090BBD068}"/>
    <dgm:cxn modelId="{C58721D3-E350-4808-AC3A-A5FD001515EE}" type="presOf" srcId="{D04EE1B1-E896-40EA-9860-5E2963225A38}" destId="{AE08E1D8-D46E-4EF8-A822-D511BF12D245}" srcOrd="0" destOrd="1" presId="urn:microsoft.com/office/officeart/2018/5/layout/CenteredIconLabelDescriptionList"/>
    <dgm:cxn modelId="{DBB9C7D7-F881-42DA-BF0A-7A88A61A4D7E}" srcId="{CEB996EA-33F7-46CB-9605-54A1D5CDE3B4}" destId="{765AFE8B-ADA1-4762-BC29-2B72F905293D}" srcOrd="4" destOrd="0" parTransId="{D351FBDA-7A5B-41D5-BED4-F53EBD46879F}" sibTransId="{772C4F4C-C274-4347-BE09-40BD36E8257C}"/>
    <dgm:cxn modelId="{444C2DE3-831F-4CE1-B3AF-63C14BFE06B5}" type="presOf" srcId="{916E954E-199C-4A78-A383-B40040AE3E9C}" destId="{6233016F-F70D-42BA-A45A-C8512F689F70}" srcOrd="0" destOrd="0" presId="urn:microsoft.com/office/officeart/2018/5/layout/CenteredIconLabelDescriptionList"/>
    <dgm:cxn modelId="{0B716CEA-5988-4FF8-B420-808193E994AA}" type="presOf" srcId="{765AFE8B-ADA1-4762-BC29-2B72F905293D}" destId="{F9B1D3A9-D0DB-424C-8412-87325B95C8B3}" srcOrd="0" destOrd="0" presId="urn:microsoft.com/office/officeart/2018/5/layout/CenteredIconLabelDescriptionList"/>
    <dgm:cxn modelId="{B102B2F2-A1E1-429A-B16C-82E71B551255}" srcId="{CEB996EA-33F7-46CB-9605-54A1D5CDE3B4}" destId="{96858B11-3559-4CE9-A918-62A02229980A}" srcOrd="2" destOrd="0" parTransId="{D30B76BF-0AD3-48EE-BA1E-6D25B34FFB50}" sibTransId="{EF1AAE1D-36AB-49DC-B606-57DB76B93FA0}"/>
    <dgm:cxn modelId="{B96105F4-4098-4A08-9296-44E0E6A9BF9D}" srcId="{765AFE8B-ADA1-4762-BC29-2B72F905293D}" destId="{95366941-4C92-4AF2-865C-F33335FD69FE}" srcOrd="0" destOrd="0" parTransId="{22EDA4BE-2F64-4223-9C02-1944D8A53239}" sibTransId="{A491250B-424F-4081-96C4-CE37CE30AFA1}"/>
    <dgm:cxn modelId="{5C08D0F7-BAED-4994-BF23-FA070224712E}" type="presOf" srcId="{95366941-4C92-4AF2-865C-F33335FD69FE}" destId="{09FC39E8-0911-4777-9DB8-E3177B9D7B08}" srcOrd="0" destOrd="0" presId="urn:microsoft.com/office/officeart/2018/5/layout/CenteredIconLabelDescriptionList"/>
    <dgm:cxn modelId="{38BBEEA2-2409-4C64-93DA-C3DE7E6F9180}" type="presParOf" srcId="{D0CD1EB6-C38D-4578-8935-19E94E505E6A}" destId="{9C655332-C67A-44FD-8409-B060A75F9245}" srcOrd="0" destOrd="0" presId="urn:microsoft.com/office/officeart/2018/5/layout/CenteredIconLabelDescriptionList"/>
    <dgm:cxn modelId="{0149D18D-A356-4247-AEB9-C6A3F734D6B8}" type="presParOf" srcId="{9C655332-C67A-44FD-8409-B060A75F9245}" destId="{E663279A-D49F-46B2-A56B-BF5A51C9A0CE}" srcOrd="0" destOrd="0" presId="urn:microsoft.com/office/officeart/2018/5/layout/CenteredIconLabelDescriptionList"/>
    <dgm:cxn modelId="{EC0B693A-CB53-4435-A63E-0B0F57E36BDF}" type="presParOf" srcId="{9C655332-C67A-44FD-8409-B060A75F9245}" destId="{ADE7682A-0F48-4E1F-80AF-9B75EFA10D01}" srcOrd="1" destOrd="0" presId="urn:microsoft.com/office/officeart/2018/5/layout/CenteredIconLabelDescriptionList"/>
    <dgm:cxn modelId="{3E00E04F-06B9-465E-89DE-AF48B6ECDFAD}" type="presParOf" srcId="{9C655332-C67A-44FD-8409-B060A75F9245}" destId="{63393678-D0C3-4629-9EC4-AEE2A8EB4807}" srcOrd="2" destOrd="0" presId="urn:microsoft.com/office/officeart/2018/5/layout/CenteredIconLabelDescriptionList"/>
    <dgm:cxn modelId="{1356FB8B-52BD-4A4C-98A8-AC33BD9F83AE}" type="presParOf" srcId="{9C655332-C67A-44FD-8409-B060A75F9245}" destId="{C80B211F-19B8-4BA3-BF89-11B7B2060937}" srcOrd="3" destOrd="0" presId="urn:microsoft.com/office/officeart/2018/5/layout/CenteredIconLabelDescriptionList"/>
    <dgm:cxn modelId="{67CC4670-E1BF-490C-983E-01D375F3ACE5}" type="presParOf" srcId="{9C655332-C67A-44FD-8409-B060A75F9245}" destId="{428AFEA3-9A13-42F3-8F40-3596C138BAFC}" srcOrd="4" destOrd="0" presId="urn:microsoft.com/office/officeart/2018/5/layout/CenteredIconLabelDescriptionList"/>
    <dgm:cxn modelId="{679E4919-8E3A-40F5-B6B6-5BE2D0D0B245}" type="presParOf" srcId="{D0CD1EB6-C38D-4578-8935-19E94E505E6A}" destId="{2489202C-BC60-4B96-8209-CAC8CDCF421A}" srcOrd="1" destOrd="0" presId="urn:microsoft.com/office/officeart/2018/5/layout/CenteredIconLabelDescriptionList"/>
    <dgm:cxn modelId="{DD5D8360-36A2-4E05-82D8-B9AAC3306764}" type="presParOf" srcId="{D0CD1EB6-C38D-4578-8935-19E94E505E6A}" destId="{272FFCFE-FE4D-4F7A-901D-E2BE62E997CF}" srcOrd="2" destOrd="0" presId="urn:microsoft.com/office/officeart/2018/5/layout/CenteredIconLabelDescriptionList"/>
    <dgm:cxn modelId="{5A51D215-61C2-40B7-98B3-7451398D9F75}" type="presParOf" srcId="{272FFCFE-FE4D-4F7A-901D-E2BE62E997CF}" destId="{4464EEA7-04FA-42A0-9EE5-3E87574A3CAD}" srcOrd="0" destOrd="0" presId="urn:microsoft.com/office/officeart/2018/5/layout/CenteredIconLabelDescriptionList"/>
    <dgm:cxn modelId="{31377C14-5A58-4DF7-9DA8-9788A61AE3D3}" type="presParOf" srcId="{272FFCFE-FE4D-4F7A-901D-E2BE62E997CF}" destId="{ABD35154-B4BB-4F51-A607-975991DC5196}" srcOrd="1" destOrd="0" presId="urn:microsoft.com/office/officeart/2018/5/layout/CenteredIconLabelDescriptionList"/>
    <dgm:cxn modelId="{53C01565-B5A3-4B98-99FA-78135A0A9BA6}" type="presParOf" srcId="{272FFCFE-FE4D-4F7A-901D-E2BE62E997CF}" destId="{6233016F-F70D-42BA-A45A-C8512F689F70}" srcOrd="2" destOrd="0" presId="urn:microsoft.com/office/officeart/2018/5/layout/CenteredIconLabelDescriptionList"/>
    <dgm:cxn modelId="{50BFC176-8319-44AD-B37D-220E7FEBE496}" type="presParOf" srcId="{272FFCFE-FE4D-4F7A-901D-E2BE62E997CF}" destId="{9C47FCFA-F3D7-4926-87D0-70EC53E4C644}" srcOrd="3" destOrd="0" presId="urn:microsoft.com/office/officeart/2018/5/layout/CenteredIconLabelDescriptionList"/>
    <dgm:cxn modelId="{B805AD9B-2510-42D8-B529-15E9E547DEC2}" type="presParOf" srcId="{272FFCFE-FE4D-4F7A-901D-E2BE62E997CF}" destId="{2B7BD807-F8CB-4702-8393-2F5373EAA06A}" srcOrd="4" destOrd="0" presId="urn:microsoft.com/office/officeart/2018/5/layout/CenteredIconLabelDescriptionList"/>
    <dgm:cxn modelId="{4D3D0902-ACF3-4650-A3DE-DA4D8D8A6E34}" type="presParOf" srcId="{D0CD1EB6-C38D-4578-8935-19E94E505E6A}" destId="{79654774-F6E3-4EC5-BBF4-D09B3A7D5B3A}" srcOrd="3" destOrd="0" presId="urn:microsoft.com/office/officeart/2018/5/layout/CenteredIconLabelDescriptionList"/>
    <dgm:cxn modelId="{E8CADE1B-434D-455D-A8D8-766344272691}" type="presParOf" srcId="{D0CD1EB6-C38D-4578-8935-19E94E505E6A}" destId="{1859A7BE-A576-402B-8640-52E2BE21EE29}" srcOrd="4" destOrd="0" presId="urn:microsoft.com/office/officeart/2018/5/layout/CenteredIconLabelDescriptionList"/>
    <dgm:cxn modelId="{DCFA256F-38E6-4429-95E3-590E3BDF190C}" type="presParOf" srcId="{1859A7BE-A576-402B-8640-52E2BE21EE29}" destId="{C34876F8-97A6-44DF-B9AC-2DD13F35CA78}" srcOrd="0" destOrd="0" presId="urn:microsoft.com/office/officeart/2018/5/layout/CenteredIconLabelDescriptionList"/>
    <dgm:cxn modelId="{D2C27D6E-AF76-405D-B7F5-69FDB1016D8A}" type="presParOf" srcId="{1859A7BE-A576-402B-8640-52E2BE21EE29}" destId="{08D3B1E6-81E3-44DB-A18E-DC02821F3C19}" srcOrd="1" destOrd="0" presId="urn:microsoft.com/office/officeart/2018/5/layout/CenteredIconLabelDescriptionList"/>
    <dgm:cxn modelId="{091F0C0B-219E-4E2D-85B1-40C52AB5FD85}" type="presParOf" srcId="{1859A7BE-A576-402B-8640-52E2BE21EE29}" destId="{6EA320F1-7DD7-4C3C-8582-582677B31E6E}" srcOrd="2" destOrd="0" presId="urn:microsoft.com/office/officeart/2018/5/layout/CenteredIconLabelDescriptionList"/>
    <dgm:cxn modelId="{DE220E55-DB19-495F-998B-93088DE537EB}" type="presParOf" srcId="{1859A7BE-A576-402B-8640-52E2BE21EE29}" destId="{49F81FA5-533F-4F44-A5CC-68C18A192C64}" srcOrd="3" destOrd="0" presId="urn:microsoft.com/office/officeart/2018/5/layout/CenteredIconLabelDescriptionList"/>
    <dgm:cxn modelId="{D3E53DEE-4152-4182-9C1B-86A5609E8F47}" type="presParOf" srcId="{1859A7BE-A576-402B-8640-52E2BE21EE29}" destId="{AE08E1D8-D46E-4EF8-A822-D511BF12D245}" srcOrd="4" destOrd="0" presId="urn:microsoft.com/office/officeart/2018/5/layout/CenteredIconLabelDescriptionList"/>
    <dgm:cxn modelId="{175C1B35-C050-45E6-B4D3-11C89DD13600}" type="presParOf" srcId="{D0CD1EB6-C38D-4578-8935-19E94E505E6A}" destId="{48481F90-C293-4FA9-9DB2-4230DD73E8A1}" srcOrd="5" destOrd="0" presId="urn:microsoft.com/office/officeart/2018/5/layout/CenteredIconLabelDescriptionList"/>
    <dgm:cxn modelId="{A71CA66A-1CFB-4A6F-89D4-492FDB430782}" type="presParOf" srcId="{D0CD1EB6-C38D-4578-8935-19E94E505E6A}" destId="{6EF5D2DE-B723-498B-94A1-83495FBADED8}" srcOrd="6" destOrd="0" presId="urn:microsoft.com/office/officeart/2018/5/layout/CenteredIconLabelDescriptionList"/>
    <dgm:cxn modelId="{142A2743-FFA9-4469-B426-C76305A5BD93}" type="presParOf" srcId="{6EF5D2DE-B723-498B-94A1-83495FBADED8}" destId="{9A82CB18-26DD-420A-9FFF-920FC28F51EB}" srcOrd="0" destOrd="0" presId="urn:microsoft.com/office/officeart/2018/5/layout/CenteredIconLabelDescriptionList"/>
    <dgm:cxn modelId="{D2AE1B1E-739C-4235-9EC1-E5A7E2CD5410}" type="presParOf" srcId="{6EF5D2DE-B723-498B-94A1-83495FBADED8}" destId="{E860305C-BDF4-4148-BA56-00C1AA5A1CF5}" srcOrd="1" destOrd="0" presId="urn:microsoft.com/office/officeart/2018/5/layout/CenteredIconLabelDescriptionList"/>
    <dgm:cxn modelId="{4AA2B192-522B-4EF3-B89E-23F8040ECDB7}" type="presParOf" srcId="{6EF5D2DE-B723-498B-94A1-83495FBADED8}" destId="{F8BEAC53-F71A-4836-BEC0-14A394690093}" srcOrd="2" destOrd="0" presId="urn:microsoft.com/office/officeart/2018/5/layout/CenteredIconLabelDescriptionList"/>
    <dgm:cxn modelId="{6E63DAAC-013A-4E4E-8FAF-CF0F5E0C1CAA}" type="presParOf" srcId="{6EF5D2DE-B723-498B-94A1-83495FBADED8}" destId="{6EA72A5A-93AB-4C51-A0B4-AA33BDE6B91E}" srcOrd="3" destOrd="0" presId="urn:microsoft.com/office/officeart/2018/5/layout/CenteredIconLabelDescriptionList"/>
    <dgm:cxn modelId="{7707E782-7F96-491E-ADDC-7C44539315FC}" type="presParOf" srcId="{6EF5D2DE-B723-498B-94A1-83495FBADED8}" destId="{D64457ED-A791-4540-AC1B-9CAA71902D11}" srcOrd="4" destOrd="0" presId="urn:microsoft.com/office/officeart/2018/5/layout/CenteredIconLabelDescriptionList"/>
    <dgm:cxn modelId="{4D321650-3585-4D24-A70D-DC76F52AF0C8}" type="presParOf" srcId="{D0CD1EB6-C38D-4578-8935-19E94E505E6A}" destId="{7639DA53-864B-44CA-9C7A-E74028C6BD57}" srcOrd="7" destOrd="0" presId="urn:microsoft.com/office/officeart/2018/5/layout/CenteredIconLabelDescriptionList"/>
    <dgm:cxn modelId="{D229E191-52FA-4591-AA2F-B25338194199}" type="presParOf" srcId="{D0CD1EB6-C38D-4578-8935-19E94E505E6A}" destId="{BB653CC4-4096-4947-BDE0-641AF82CF6BD}" srcOrd="8" destOrd="0" presId="urn:microsoft.com/office/officeart/2018/5/layout/CenteredIconLabelDescriptionList"/>
    <dgm:cxn modelId="{61DF9219-B8D3-4702-9E46-2CACC9D20526}" type="presParOf" srcId="{BB653CC4-4096-4947-BDE0-641AF82CF6BD}" destId="{A5AC2285-E0E0-4217-ACDA-2396CC795291}" srcOrd="0" destOrd="0" presId="urn:microsoft.com/office/officeart/2018/5/layout/CenteredIconLabelDescriptionList"/>
    <dgm:cxn modelId="{EC7445A4-10DF-4B5E-86ED-91CD8F65D58B}" type="presParOf" srcId="{BB653CC4-4096-4947-BDE0-641AF82CF6BD}" destId="{51426A64-268E-46E6-BCD8-EF729AF5CE1F}" srcOrd="1" destOrd="0" presId="urn:microsoft.com/office/officeart/2018/5/layout/CenteredIconLabelDescriptionList"/>
    <dgm:cxn modelId="{ADC31AB4-2E22-4FE6-B314-25E5C019BA1F}" type="presParOf" srcId="{BB653CC4-4096-4947-BDE0-641AF82CF6BD}" destId="{F9B1D3A9-D0DB-424C-8412-87325B95C8B3}" srcOrd="2" destOrd="0" presId="urn:microsoft.com/office/officeart/2018/5/layout/CenteredIconLabelDescriptionList"/>
    <dgm:cxn modelId="{CB56D609-21D4-48FB-B56C-E0989736DE44}" type="presParOf" srcId="{BB653CC4-4096-4947-BDE0-641AF82CF6BD}" destId="{E62DC24A-EBBC-47E2-91D8-32A03734DC52}" srcOrd="3" destOrd="0" presId="urn:microsoft.com/office/officeart/2018/5/layout/CenteredIconLabelDescriptionList"/>
    <dgm:cxn modelId="{88353C4C-D7CE-4A01-88A3-976454889A6B}" type="presParOf" srcId="{BB653CC4-4096-4947-BDE0-641AF82CF6BD}" destId="{09FC39E8-0911-4777-9DB8-E3177B9D7B08}"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F28D0-2C85-41D1-BB64-BCAC7D549867}" type="doc">
      <dgm:prSet loTypeId="urn:microsoft.com/office/officeart/2016/7/layout/LinearBlockProcessNumbered" loCatId="process" qsTypeId="urn:microsoft.com/office/officeart/2005/8/quickstyle/simple2" qsCatId="simple" csTypeId="urn:microsoft.com/office/officeart/2005/8/colors/accent1_2" csCatId="accent1" phldr="1"/>
      <dgm:spPr/>
      <dgm:t>
        <a:bodyPr/>
        <a:lstStyle/>
        <a:p>
          <a:endParaRPr lang="en-US"/>
        </a:p>
      </dgm:t>
    </dgm:pt>
    <dgm:pt modelId="{EA9BB414-1534-426D-8E74-C923E1961A71}">
      <dgm:prSet/>
      <dgm:spPr/>
      <dgm:t>
        <a:bodyPr/>
        <a:lstStyle/>
        <a:p>
          <a:r>
            <a:rPr lang="en-US"/>
            <a:t>Context, approach and strategy</a:t>
          </a:r>
        </a:p>
      </dgm:t>
    </dgm:pt>
    <dgm:pt modelId="{4EB7B3F9-CD29-4710-8A3B-FD1466C869C4}" type="parTrans" cxnId="{C63EE441-4793-495E-B0EE-2001CFB69ED1}">
      <dgm:prSet/>
      <dgm:spPr/>
      <dgm:t>
        <a:bodyPr/>
        <a:lstStyle/>
        <a:p>
          <a:endParaRPr lang="en-US"/>
        </a:p>
      </dgm:t>
    </dgm:pt>
    <dgm:pt modelId="{9205B4EC-5346-4F43-9F1F-19BCA2EDB4B3}" type="sibTrans" cxnId="{C63EE441-4793-495E-B0EE-2001CFB69ED1}">
      <dgm:prSet phldrT="01" phldr="0"/>
      <dgm:spPr/>
      <dgm:t>
        <a:bodyPr/>
        <a:lstStyle/>
        <a:p>
          <a:r>
            <a:rPr lang="en-US"/>
            <a:t>01</a:t>
          </a:r>
        </a:p>
      </dgm:t>
    </dgm:pt>
    <dgm:pt modelId="{86800971-16E2-4849-9C0A-AC16E1A15A8C}">
      <dgm:prSet/>
      <dgm:spPr/>
      <dgm:t>
        <a:bodyPr/>
        <a:lstStyle/>
        <a:p>
          <a:r>
            <a:rPr lang="en-US" i="0"/>
            <a:t>Tools and messaging</a:t>
          </a:r>
        </a:p>
      </dgm:t>
    </dgm:pt>
    <dgm:pt modelId="{741FB26D-88CC-49B5-9803-7C02078571AD}" type="parTrans" cxnId="{C8709F34-3EDD-45D4-9761-30ACC5D96BCC}">
      <dgm:prSet/>
      <dgm:spPr/>
      <dgm:t>
        <a:bodyPr/>
        <a:lstStyle/>
        <a:p>
          <a:endParaRPr lang="en-US"/>
        </a:p>
      </dgm:t>
    </dgm:pt>
    <dgm:pt modelId="{C62482DE-C651-4BDF-8668-E0DA39DB250B}" type="sibTrans" cxnId="{C8709F34-3EDD-45D4-9761-30ACC5D96BCC}">
      <dgm:prSet phldrT="02" phldr="0"/>
      <dgm:spPr/>
      <dgm:t>
        <a:bodyPr/>
        <a:lstStyle/>
        <a:p>
          <a:r>
            <a:rPr lang="en-US"/>
            <a:t>02</a:t>
          </a:r>
        </a:p>
      </dgm:t>
    </dgm:pt>
    <dgm:pt modelId="{BED6D2CD-DA67-4E60-8920-64A7F92C1FC7}">
      <dgm:prSet/>
      <dgm:spPr/>
      <dgm:t>
        <a:bodyPr/>
        <a:lstStyle/>
        <a:p>
          <a:r>
            <a:rPr lang="en-US"/>
            <a:t>Perspectives from the network</a:t>
          </a:r>
        </a:p>
      </dgm:t>
    </dgm:pt>
    <dgm:pt modelId="{BC1D74B8-8325-4904-B8AE-70C4EA130930}" type="parTrans" cxnId="{2D7FE720-9BD9-45BE-A0BD-ADAB7544DAD3}">
      <dgm:prSet/>
      <dgm:spPr/>
      <dgm:t>
        <a:bodyPr/>
        <a:lstStyle/>
        <a:p>
          <a:endParaRPr lang="en-US"/>
        </a:p>
      </dgm:t>
    </dgm:pt>
    <dgm:pt modelId="{0B9FF27B-4908-4A74-A492-1840FDF4DBBE}" type="sibTrans" cxnId="{2D7FE720-9BD9-45BE-A0BD-ADAB7544DAD3}">
      <dgm:prSet phldrT="03" phldr="0"/>
      <dgm:spPr/>
      <dgm:t>
        <a:bodyPr/>
        <a:lstStyle/>
        <a:p>
          <a:r>
            <a:rPr lang="en-US"/>
            <a:t>03</a:t>
          </a:r>
        </a:p>
      </dgm:t>
    </dgm:pt>
    <dgm:pt modelId="{4308E996-6A56-42A3-A0C0-408184A2D50A}">
      <dgm:prSet/>
      <dgm:spPr/>
      <dgm:t>
        <a:bodyPr/>
        <a:lstStyle/>
        <a:p>
          <a:r>
            <a:rPr lang="en-US"/>
            <a:t>Towards an action plan</a:t>
          </a:r>
        </a:p>
      </dgm:t>
    </dgm:pt>
    <dgm:pt modelId="{12EE543B-3B1D-4E55-9FDF-46A19C081CFB}" type="parTrans" cxnId="{DF3A9820-1B9A-4608-AC55-A9EB8BDBAE52}">
      <dgm:prSet/>
      <dgm:spPr/>
      <dgm:t>
        <a:bodyPr/>
        <a:lstStyle/>
        <a:p>
          <a:endParaRPr lang="en-US"/>
        </a:p>
      </dgm:t>
    </dgm:pt>
    <dgm:pt modelId="{F701ECF0-D8DB-421A-ABF9-0A455BC156A6}" type="sibTrans" cxnId="{DF3A9820-1B9A-4608-AC55-A9EB8BDBAE52}">
      <dgm:prSet phldrT="04" phldr="0"/>
      <dgm:spPr/>
      <dgm:t>
        <a:bodyPr/>
        <a:lstStyle/>
        <a:p>
          <a:r>
            <a:rPr lang="en-US"/>
            <a:t>04</a:t>
          </a:r>
        </a:p>
      </dgm:t>
    </dgm:pt>
    <dgm:pt modelId="{A536B5C3-6EA1-4AE9-A2F0-4A79EDF8078B}" type="pres">
      <dgm:prSet presAssocID="{D9FF28D0-2C85-41D1-BB64-BCAC7D549867}" presName="Name0" presStyleCnt="0">
        <dgm:presLayoutVars>
          <dgm:animLvl val="lvl"/>
          <dgm:resizeHandles val="exact"/>
        </dgm:presLayoutVars>
      </dgm:prSet>
      <dgm:spPr/>
    </dgm:pt>
    <dgm:pt modelId="{2E718EBC-359D-46A7-AA16-E64CA04C84EE}" type="pres">
      <dgm:prSet presAssocID="{EA9BB414-1534-426D-8E74-C923E1961A71}" presName="compositeNode" presStyleCnt="0">
        <dgm:presLayoutVars>
          <dgm:bulletEnabled val="1"/>
        </dgm:presLayoutVars>
      </dgm:prSet>
      <dgm:spPr/>
    </dgm:pt>
    <dgm:pt modelId="{0D89390B-AF0F-41E8-9DAD-9693CAE6D90E}" type="pres">
      <dgm:prSet presAssocID="{EA9BB414-1534-426D-8E74-C923E1961A71}" presName="bgRect" presStyleLbl="alignNode1" presStyleIdx="0" presStyleCnt="4"/>
      <dgm:spPr/>
    </dgm:pt>
    <dgm:pt modelId="{28104187-C2A1-452C-84BF-AEE6BF75F939}" type="pres">
      <dgm:prSet presAssocID="{9205B4EC-5346-4F43-9F1F-19BCA2EDB4B3}" presName="sibTransNodeRect" presStyleLbl="alignNode1" presStyleIdx="0" presStyleCnt="4">
        <dgm:presLayoutVars>
          <dgm:chMax val="0"/>
          <dgm:bulletEnabled val="1"/>
        </dgm:presLayoutVars>
      </dgm:prSet>
      <dgm:spPr/>
    </dgm:pt>
    <dgm:pt modelId="{8C628D32-EC6B-4F1C-B84F-94D401E26189}" type="pres">
      <dgm:prSet presAssocID="{EA9BB414-1534-426D-8E74-C923E1961A71}" presName="nodeRect" presStyleLbl="alignNode1" presStyleIdx="0" presStyleCnt="4">
        <dgm:presLayoutVars>
          <dgm:bulletEnabled val="1"/>
        </dgm:presLayoutVars>
      </dgm:prSet>
      <dgm:spPr/>
    </dgm:pt>
    <dgm:pt modelId="{05AFED86-C224-4BAF-8EDF-8FD657F72E10}" type="pres">
      <dgm:prSet presAssocID="{9205B4EC-5346-4F43-9F1F-19BCA2EDB4B3}" presName="sibTrans" presStyleCnt="0"/>
      <dgm:spPr/>
    </dgm:pt>
    <dgm:pt modelId="{8BBF71AF-62DC-4F39-B684-F71BFC5A8B01}" type="pres">
      <dgm:prSet presAssocID="{86800971-16E2-4849-9C0A-AC16E1A15A8C}" presName="compositeNode" presStyleCnt="0">
        <dgm:presLayoutVars>
          <dgm:bulletEnabled val="1"/>
        </dgm:presLayoutVars>
      </dgm:prSet>
      <dgm:spPr/>
    </dgm:pt>
    <dgm:pt modelId="{46CC8689-19F3-47D4-B241-D33AB399CB3E}" type="pres">
      <dgm:prSet presAssocID="{86800971-16E2-4849-9C0A-AC16E1A15A8C}" presName="bgRect" presStyleLbl="alignNode1" presStyleIdx="1" presStyleCnt="4"/>
      <dgm:spPr/>
    </dgm:pt>
    <dgm:pt modelId="{98DDFAE2-6C12-4091-A3DB-F6385915BDB3}" type="pres">
      <dgm:prSet presAssocID="{C62482DE-C651-4BDF-8668-E0DA39DB250B}" presName="sibTransNodeRect" presStyleLbl="alignNode1" presStyleIdx="1" presStyleCnt="4">
        <dgm:presLayoutVars>
          <dgm:chMax val="0"/>
          <dgm:bulletEnabled val="1"/>
        </dgm:presLayoutVars>
      </dgm:prSet>
      <dgm:spPr/>
    </dgm:pt>
    <dgm:pt modelId="{4E5A42F0-C932-46BD-905A-E2D016C81CDA}" type="pres">
      <dgm:prSet presAssocID="{86800971-16E2-4849-9C0A-AC16E1A15A8C}" presName="nodeRect" presStyleLbl="alignNode1" presStyleIdx="1" presStyleCnt="4">
        <dgm:presLayoutVars>
          <dgm:bulletEnabled val="1"/>
        </dgm:presLayoutVars>
      </dgm:prSet>
      <dgm:spPr/>
    </dgm:pt>
    <dgm:pt modelId="{81631DEC-E2AF-4BED-BC27-C6A1BA0D18EF}" type="pres">
      <dgm:prSet presAssocID="{C62482DE-C651-4BDF-8668-E0DA39DB250B}" presName="sibTrans" presStyleCnt="0"/>
      <dgm:spPr/>
    </dgm:pt>
    <dgm:pt modelId="{64BA3C14-DF36-456F-A7AB-28C5763AAF7E}" type="pres">
      <dgm:prSet presAssocID="{BED6D2CD-DA67-4E60-8920-64A7F92C1FC7}" presName="compositeNode" presStyleCnt="0">
        <dgm:presLayoutVars>
          <dgm:bulletEnabled val="1"/>
        </dgm:presLayoutVars>
      </dgm:prSet>
      <dgm:spPr/>
    </dgm:pt>
    <dgm:pt modelId="{0035549E-A52F-4581-9E6F-E030B33F2374}" type="pres">
      <dgm:prSet presAssocID="{BED6D2CD-DA67-4E60-8920-64A7F92C1FC7}" presName="bgRect" presStyleLbl="alignNode1" presStyleIdx="2" presStyleCnt="4"/>
      <dgm:spPr/>
    </dgm:pt>
    <dgm:pt modelId="{DFBF7913-5DC9-455B-A574-9DE8FA83F70F}" type="pres">
      <dgm:prSet presAssocID="{0B9FF27B-4908-4A74-A492-1840FDF4DBBE}" presName="sibTransNodeRect" presStyleLbl="alignNode1" presStyleIdx="2" presStyleCnt="4">
        <dgm:presLayoutVars>
          <dgm:chMax val="0"/>
          <dgm:bulletEnabled val="1"/>
        </dgm:presLayoutVars>
      </dgm:prSet>
      <dgm:spPr/>
    </dgm:pt>
    <dgm:pt modelId="{D1FF86B3-B721-4382-B617-C4BEF9C813A9}" type="pres">
      <dgm:prSet presAssocID="{BED6D2CD-DA67-4E60-8920-64A7F92C1FC7}" presName="nodeRect" presStyleLbl="alignNode1" presStyleIdx="2" presStyleCnt="4">
        <dgm:presLayoutVars>
          <dgm:bulletEnabled val="1"/>
        </dgm:presLayoutVars>
      </dgm:prSet>
      <dgm:spPr/>
    </dgm:pt>
    <dgm:pt modelId="{7AE2873D-E647-44AF-BC75-DC3BDA9101B7}" type="pres">
      <dgm:prSet presAssocID="{0B9FF27B-4908-4A74-A492-1840FDF4DBBE}" presName="sibTrans" presStyleCnt="0"/>
      <dgm:spPr/>
    </dgm:pt>
    <dgm:pt modelId="{2EE28DC0-7F73-420A-883C-92BFA96A7083}" type="pres">
      <dgm:prSet presAssocID="{4308E996-6A56-42A3-A0C0-408184A2D50A}" presName="compositeNode" presStyleCnt="0">
        <dgm:presLayoutVars>
          <dgm:bulletEnabled val="1"/>
        </dgm:presLayoutVars>
      </dgm:prSet>
      <dgm:spPr/>
    </dgm:pt>
    <dgm:pt modelId="{A118DECD-D117-4C6B-8EF4-1441571D7F21}" type="pres">
      <dgm:prSet presAssocID="{4308E996-6A56-42A3-A0C0-408184A2D50A}" presName="bgRect" presStyleLbl="alignNode1" presStyleIdx="3" presStyleCnt="4"/>
      <dgm:spPr/>
    </dgm:pt>
    <dgm:pt modelId="{8448DC38-0A19-4418-8090-06A87FD5A5D3}" type="pres">
      <dgm:prSet presAssocID="{F701ECF0-D8DB-421A-ABF9-0A455BC156A6}" presName="sibTransNodeRect" presStyleLbl="alignNode1" presStyleIdx="3" presStyleCnt="4">
        <dgm:presLayoutVars>
          <dgm:chMax val="0"/>
          <dgm:bulletEnabled val="1"/>
        </dgm:presLayoutVars>
      </dgm:prSet>
      <dgm:spPr/>
    </dgm:pt>
    <dgm:pt modelId="{C06A4EEF-960F-4DBB-869F-6AE6576DC47B}" type="pres">
      <dgm:prSet presAssocID="{4308E996-6A56-42A3-A0C0-408184A2D50A}" presName="nodeRect" presStyleLbl="alignNode1" presStyleIdx="3" presStyleCnt="4">
        <dgm:presLayoutVars>
          <dgm:bulletEnabled val="1"/>
        </dgm:presLayoutVars>
      </dgm:prSet>
      <dgm:spPr/>
    </dgm:pt>
  </dgm:ptLst>
  <dgm:cxnLst>
    <dgm:cxn modelId="{DF3A9820-1B9A-4608-AC55-A9EB8BDBAE52}" srcId="{D9FF28D0-2C85-41D1-BB64-BCAC7D549867}" destId="{4308E996-6A56-42A3-A0C0-408184A2D50A}" srcOrd="3" destOrd="0" parTransId="{12EE543B-3B1D-4E55-9FDF-46A19C081CFB}" sibTransId="{F701ECF0-D8DB-421A-ABF9-0A455BC156A6}"/>
    <dgm:cxn modelId="{2D7FE720-9BD9-45BE-A0BD-ADAB7544DAD3}" srcId="{D9FF28D0-2C85-41D1-BB64-BCAC7D549867}" destId="{BED6D2CD-DA67-4E60-8920-64A7F92C1FC7}" srcOrd="2" destOrd="0" parTransId="{BC1D74B8-8325-4904-B8AE-70C4EA130930}" sibTransId="{0B9FF27B-4908-4A74-A492-1840FDF4DBBE}"/>
    <dgm:cxn modelId="{767F112D-B3B3-49A6-A3FC-A51809294734}" type="presOf" srcId="{4308E996-6A56-42A3-A0C0-408184A2D50A}" destId="{C06A4EEF-960F-4DBB-869F-6AE6576DC47B}" srcOrd="1" destOrd="0" presId="urn:microsoft.com/office/officeart/2016/7/layout/LinearBlockProcessNumbered"/>
    <dgm:cxn modelId="{C8709F34-3EDD-45D4-9761-30ACC5D96BCC}" srcId="{D9FF28D0-2C85-41D1-BB64-BCAC7D549867}" destId="{86800971-16E2-4849-9C0A-AC16E1A15A8C}" srcOrd="1" destOrd="0" parTransId="{741FB26D-88CC-49B5-9803-7C02078571AD}" sibTransId="{C62482DE-C651-4BDF-8668-E0DA39DB250B}"/>
    <dgm:cxn modelId="{AEB1A55D-A8AE-4AAD-84AE-11DE14AFE05E}" type="presOf" srcId="{D9FF28D0-2C85-41D1-BB64-BCAC7D549867}" destId="{A536B5C3-6EA1-4AE9-A2F0-4A79EDF8078B}" srcOrd="0" destOrd="0" presId="urn:microsoft.com/office/officeart/2016/7/layout/LinearBlockProcessNumbered"/>
    <dgm:cxn modelId="{C63EE441-4793-495E-B0EE-2001CFB69ED1}" srcId="{D9FF28D0-2C85-41D1-BB64-BCAC7D549867}" destId="{EA9BB414-1534-426D-8E74-C923E1961A71}" srcOrd="0" destOrd="0" parTransId="{4EB7B3F9-CD29-4710-8A3B-FD1466C869C4}" sibTransId="{9205B4EC-5346-4F43-9F1F-19BCA2EDB4B3}"/>
    <dgm:cxn modelId="{6BF55A69-294A-4DB5-9E74-CD76FC115F6D}" type="presOf" srcId="{4308E996-6A56-42A3-A0C0-408184A2D50A}" destId="{A118DECD-D117-4C6B-8EF4-1441571D7F21}" srcOrd="0" destOrd="0" presId="urn:microsoft.com/office/officeart/2016/7/layout/LinearBlockProcessNumbered"/>
    <dgm:cxn modelId="{B4E8AB7B-6B43-466F-B7F7-8A94C2C55ED0}" type="presOf" srcId="{86800971-16E2-4849-9C0A-AC16E1A15A8C}" destId="{4E5A42F0-C932-46BD-905A-E2D016C81CDA}" srcOrd="1" destOrd="0" presId="urn:microsoft.com/office/officeart/2016/7/layout/LinearBlockProcessNumbered"/>
    <dgm:cxn modelId="{630E2993-3AF9-4924-8C4E-6CD93D5C7A24}" type="presOf" srcId="{BED6D2CD-DA67-4E60-8920-64A7F92C1FC7}" destId="{D1FF86B3-B721-4382-B617-C4BEF9C813A9}" srcOrd="1" destOrd="0" presId="urn:microsoft.com/office/officeart/2016/7/layout/LinearBlockProcessNumbered"/>
    <dgm:cxn modelId="{738584A6-F17F-45FE-8741-8E002E0CAECC}" type="presOf" srcId="{EA9BB414-1534-426D-8E74-C923E1961A71}" destId="{8C628D32-EC6B-4F1C-B84F-94D401E26189}" srcOrd="1" destOrd="0" presId="urn:microsoft.com/office/officeart/2016/7/layout/LinearBlockProcessNumbered"/>
    <dgm:cxn modelId="{356AC4C7-7EA5-48E7-8E27-9C6DE3052535}" type="presOf" srcId="{86800971-16E2-4849-9C0A-AC16E1A15A8C}" destId="{46CC8689-19F3-47D4-B241-D33AB399CB3E}" srcOrd="0" destOrd="0" presId="urn:microsoft.com/office/officeart/2016/7/layout/LinearBlockProcessNumbered"/>
    <dgm:cxn modelId="{CB7F8BC9-2CA9-4FDB-B249-210F592EF27C}" type="presOf" srcId="{EA9BB414-1534-426D-8E74-C923E1961A71}" destId="{0D89390B-AF0F-41E8-9DAD-9693CAE6D90E}" srcOrd="0" destOrd="0" presId="urn:microsoft.com/office/officeart/2016/7/layout/LinearBlockProcessNumbered"/>
    <dgm:cxn modelId="{5C73B2CA-6FF0-43CE-8083-2655BCA8E997}" type="presOf" srcId="{BED6D2CD-DA67-4E60-8920-64A7F92C1FC7}" destId="{0035549E-A52F-4581-9E6F-E030B33F2374}" srcOrd="0" destOrd="0" presId="urn:microsoft.com/office/officeart/2016/7/layout/LinearBlockProcessNumbered"/>
    <dgm:cxn modelId="{C14B57E9-2B7B-41EF-80A0-53508D90485E}" type="presOf" srcId="{F701ECF0-D8DB-421A-ABF9-0A455BC156A6}" destId="{8448DC38-0A19-4418-8090-06A87FD5A5D3}" srcOrd="0" destOrd="0" presId="urn:microsoft.com/office/officeart/2016/7/layout/LinearBlockProcessNumbered"/>
    <dgm:cxn modelId="{102BBAEA-E356-4E15-8A1B-E4A5279B53C5}" type="presOf" srcId="{9205B4EC-5346-4F43-9F1F-19BCA2EDB4B3}" destId="{28104187-C2A1-452C-84BF-AEE6BF75F939}" srcOrd="0" destOrd="0" presId="urn:microsoft.com/office/officeart/2016/7/layout/LinearBlockProcessNumbered"/>
    <dgm:cxn modelId="{CFDAFDF1-5E45-4B4D-9783-090C8810CCA3}" type="presOf" srcId="{0B9FF27B-4908-4A74-A492-1840FDF4DBBE}" destId="{DFBF7913-5DC9-455B-A574-9DE8FA83F70F}" srcOrd="0" destOrd="0" presId="urn:microsoft.com/office/officeart/2016/7/layout/LinearBlockProcessNumbered"/>
    <dgm:cxn modelId="{76A3A4F3-27A0-4DB5-8689-FA80FC943AAC}" type="presOf" srcId="{C62482DE-C651-4BDF-8668-E0DA39DB250B}" destId="{98DDFAE2-6C12-4091-A3DB-F6385915BDB3}" srcOrd="0" destOrd="0" presId="urn:microsoft.com/office/officeart/2016/7/layout/LinearBlockProcessNumbered"/>
    <dgm:cxn modelId="{4CECAC6B-C44C-48FE-AE5A-E02D3B4E51F4}" type="presParOf" srcId="{A536B5C3-6EA1-4AE9-A2F0-4A79EDF8078B}" destId="{2E718EBC-359D-46A7-AA16-E64CA04C84EE}" srcOrd="0" destOrd="0" presId="urn:microsoft.com/office/officeart/2016/7/layout/LinearBlockProcessNumbered"/>
    <dgm:cxn modelId="{43D2A897-D110-4730-8D89-9F4C565D80E2}" type="presParOf" srcId="{2E718EBC-359D-46A7-AA16-E64CA04C84EE}" destId="{0D89390B-AF0F-41E8-9DAD-9693CAE6D90E}" srcOrd="0" destOrd="0" presId="urn:microsoft.com/office/officeart/2016/7/layout/LinearBlockProcessNumbered"/>
    <dgm:cxn modelId="{3DC46E36-B288-4CBC-A42B-14C51D795379}" type="presParOf" srcId="{2E718EBC-359D-46A7-AA16-E64CA04C84EE}" destId="{28104187-C2A1-452C-84BF-AEE6BF75F939}" srcOrd="1" destOrd="0" presId="urn:microsoft.com/office/officeart/2016/7/layout/LinearBlockProcessNumbered"/>
    <dgm:cxn modelId="{8989077A-E858-492A-9F73-94B1987C5A34}" type="presParOf" srcId="{2E718EBC-359D-46A7-AA16-E64CA04C84EE}" destId="{8C628D32-EC6B-4F1C-B84F-94D401E26189}" srcOrd="2" destOrd="0" presId="urn:microsoft.com/office/officeart/2016/7/layout/LinearBlockProcessNumbered"/>
    <dgm:cxn modelId="{50BDC291-ED6A-4FF4-AF0E-5CEEC7E554BB}" type="presParOf" srcId="{A536B5C3-6EA1-4AE9-A2F0-4A79EDF8078B}" destId="{05AFED86-C224-4BAF-8EDF-8FD657F72E10}" srcOrd="1" destOrd="0" presId="urn:microsoft.com/office/officeart/2016/7/layout/LinearBlockProcessNumbered"/>
    <dgm:cxn modelId="{0349C7F2-AA9D-4CD0-8789-E2306F7BB798}" type="presParOf" srcId="{A536B5C3-6EA1-4AE9-A2F0-4A79EDF8078B}" destId="{8BBF71AF-62DC-4F39-B684-F71BFC5A8B01}" srcOrd="2" destOrd="0" presId="urn:microsoft.com/office/officeart/2016/7/layout/LinearBlockProcessNumbered"/>
    <dgm:cxn modelId="{80AEC95E-B2F5-4991-AFAD-CFB70B59A6FC}" type="presParOf" srcId="{8BBF71AF-62DC-4F39-B684-F71BFC5A8B01}" destId="{46CC8689-19F3-47D4-B241-D33AB399CB3E}" srcOrd="0" destOrd="0" presId="urn:microsoft.com/office/officeart/2016/7/layout/LinearBlockProcessNumbered"/>
    <dgm:cxn modelId="{8D6C4720-141C-4715-82EC-4124906AAFA3}" type="presParOf" srcId="{8BBF71AF-62DC-4F39-B684-F71BFC5A8B01}" destId="{98DDFAE2-6C12-4091-A3DB-F6385915BDB3}" srcOrd="1" destOrd="0" presId="urn:microsoft.com/office/officeart/2016/7/layout/LinearBlockProcessNumbered"/>
    <dgm:cxn modelId="{E6260302-0EF3-48FD-B141-BC7835E5F4A8}" type="presParOf" srcId="{8BBF71AF-62DC-4F39-B684-F71BFC5A8B01}" destId="{4E5A42F0-C932-46BD-905A-E2D016C81CDA}" srcOrd="2" destOrd="0" presId="urn:microsoft.com/office/officeart/2016/7/layout/LinearBlockProcessNumbered"/>
    <dgm:cxn modelId="{556DBA98-3BF4-4DA6-BCD5-82DF7CF60CB0}" type="presParOf" srcId="{A536B5C3-6EA1-4AE9-A2F0-4A79EDF8078B}" destId="{81631DEC-E2AF-4BED-BC27-C6A1BA0D18EF}" srcOrd="3" destOrd="0" presId="urn:microsoft.com/office/officeart/2016/7/layout/LinearBlockProcessNumbered"/>
    <dgm:cxn modelId="{830762BE-2248-4F11-919A-7E0F81183CC4}" type="presParOf" srcId="{A536B5C3-6EA1-4AE9-A2F0-4A79EDF8078B}" destId="{64BA3C14-DF36-456F-A7AB-28C5763AAF7E}" srcOrd="4" destOrd="0" presId="urn:microsoft.com/office/officeart/2016/7/layout/LinearBlockProcessNumbered"/>
    <dgm:cxn modelId="{C3E06B1D-92CE-4CCA-A9A1-5CF673771FD0}" type="presParOf" srcId="{64BA3C14-DF36-456F-A7AB-28C5763AAF7E}" destId="{0035549E-A52F-4581-9E6F-E030B33F2374}" srcOrd="0" destOrd="0" presId="urn:microsoft.com/office/officeart/2016/7/layout/LinearBlockProcessNumbered"/>
    <dgm:cxn modelId="{10097006-5606-4ECD-B353-9E671EDBBEC2}" type="presParOf" srcId="{64BA3C14-DF36-456F-A7AB-28C5763AAF7E}" destId="{DFBF7913-5DC9-455B-A574-9DE8FA83F70F}" srcOrd="1" destOrd="0" presId="urn:microsoft.com/office/officeart/2016/7/layout/LinearBlockProcessNumbered"/>
    <dgm:cxn modelId="{7C1B13E8-CD0B-4729-BB5D-348ED490D8B3}" type="presParOf" srcId="{64BA3C14-DF36-456F-A7AB-28C5763AAF7E}" destId="{D1FF86B3-B721-4382-B617-C4BEF9C813A9}" srcOrd="2" destOrd="0" presId="urn:microsoft.com/office/officeart/2016/7/layout/LinearBlockProcessNumbered"/>
    <dgm:cxn modelId="{2C459A46-6F1B-4A6E-B330-0C588C0AC2C1}" type="presParOf" srcId="{A536B5C3-6EA1-4AE9-A2F0-4A79EDF8078B}" destId="{7AE2873D-E647-44AF-BC75-DC3BDA9101B7}" srcOrd="5" destOrd="0" presId="urn:microsoft.com/office/officeart/2016/7/layout/LinearBlockProcessNumbered"/>
    <dgm:cxn modelId="{E3464180-D87E-4BA6-BC43-EE6F802D1A8E}" type="presParOf" srcId="{A536B5C3-6EA1-4AE9-A2F0-4A79EDF8078B}" destId="{2EE28DC0-7F73-420A-883C-92BFA96A7083}" srcOrd="6" destOrd="0" presId="urn:microsoft.com/office/officeart/2016/7/layout/LinearBlockProcessNumbered"/>
    <dgm:cxn modelId="{E96CC6C3-4B60-4648-BAA7-576EB5FB857C}" type="presParOf" srcId="{2EE28DC0-7F73-420A-883C-92BFA96A7083}" destId="{A118DECD-D117-4C6B-8EF4-1441571D7F21}" srcOrd="0" destOrd="0" presId="urn:microsoft.com/office/officeart/2016/7/layout/LinearBlockProcessNumbered"/>
    <dgm:cxn modelId="{CF526B88-30DB-4B9F-B8F9-CCFFB98073B9}" type="presParOf" srcId="{2EE28DC0-7F73-420A-883C-92BFA96A7083}" destId="{8448DC38-0A19-4418-8090-06A87FD5A5D3}" srcOrd="1" destOrd="0" presId="urn:microsoft.com/office/officeart/2016/7/layout/LinearBlockProcessNumbered"/>
    <dgm:cxn modelId="{D54AB509-76B3-4C9C-997C-521C27D2D775}" type="presParOf" srcId="{2EE28DC0-7F73-420A-883C-92BFA96A7083}" destId="{C06A4EEF-960F-4DBB-869F-6AE6576DC47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45EC06-F0A9-4672-8128-CC492637B72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BE"/>
        </a:p>
      </dgm:t>
    </dgm:pt>
    <dgm:pt modelId="{E3C838C3-D3A3-42A9-8A46-FF527C77D7A1}">
      <dgm:prSet phldrT="[Text]"/>
      <dgm:spPr/>
      <dgm:t>
        <a:bodyPr/>
        <a:lstStyle/>
        <a:p>
          <a:r>
            <a:rPr lang="fr-BE" err="1"/>
            <a:t>We</a:t>
          </a:r>
          <a:r>
            <a:rPr lang="fr-BE"/>
            <a:t> oppose </a:t>
          </a:r>
          <a:r>
            <a:rPr lang="fr-BE" err="1"/>
            <a:t>tariffs</a:t>
          </a:r>
          <a:r>
            <a:rPr lang="fr-BE"/>
            <a:t> –  </a:t>
          </a:r>
          <a:r>
            <a:rPr lang="fr-BE" err="1"/>
            <a:t>increase</a:t>
          </a:r>
          <a:r>
            <a:rPr lang="fr-BE"/>
            <a:t> </a:t>
          </a:r>
          <a:r>
            <a:rPr lang="fr-BE" err="1"/>
            <a:t>prices</a:t>
          </a:r>
          <a:r>
            <a:rPr lang="fr-BE"/>
            <a:t> and </a:t>
          </a:r>
          <a:r>
            <a:rPr lang="fr-BE" err="1"/>
            <a:t>disrupt</a:t>
          </a:r>
          <a:r>
            <a:rPr lang="fr-BE"/>
            <a:t> </a:t>
          </a:r>
          <a:r>
            <a:rPr lang="fr-BE" err="1"/>
            <a:t>supply</a:t>
          </a:r>
          <a:r>
            <a:rPr lang="fr-BE"/>
            <a:t> </a:t>
          </a:r>
          <a:r>
            <a:rPr lang="fr-BE" err="1"/>
            <a:t>chains</a:t>
          </a:r>
          <a:endParaRPr lang="en-BE"/>
        </a:p>
      </dgm:t>
    </dgm:pt>
    <dgm:pt modelId="{268C934C-818C-4595-A8DF-2803EF6A35ED}" type="parTrans" cxnId="{8F84D584-6262-4E2D-AAD6-18E3AFAFD60F}">
      <dgm:prSet/>
      <dgm:spPr/>
      <dgm:t>
        <a:bodyPr/>
        <a:lstStyle/>
        <a:p>
          <a:endParaRPr lang="en-BE"/>
        </a:p>
      </dgm:t>
    </dgm:pt>
    <dgm:pt modelId="{92630DF6-9F63-4767-9174-7F15D4842815}" type="sibTrans" cxnId="{8F84D584-6262-4E2D-AAD6-18E3AFAFD60F}">
      <dgm:prSet/>
      <dgm:spPr/>
      <dgm:t>
        <a:bodyPr/>
        <a:lstStyle/>
        <a:p>
          <a:endParaRPr lang="en-BE"/>
        </a:p>
      </dgm:t>
    </dgm:pt>
    <dgm:pt modelId="{34E53256-3155-4DAF-AAF1-511809BDA2E4}">
      <dgm:prSet/>
      <dgm:spPr/>
      <dgm:t>
        <a:bodyPr/>
        <a:lstStyle/>
        <a:p>
          <a:r>
            <a:rPr lang="fr-BE" err="1"/>
            <a:t>We</a:t>
          </a:r>
          <a:r>
            <a:rPr lang="fr-BE"/>
            <a:t> are </a:t>
          </a:r>
          <a:r>
            <a:rPr lang="fr-BE" err="1"/>
            <a:t>concerned</a:t>
          </a:r>
          <a:r>
            <a:rPr lang="fr-BE"/>
            <a:t> about </a:t>
          </a:r>
          <a:r>
            <a:rPr lang="fr-BE" err="1"/>
            <a:t>protectionist</a:t>
          </a:r>
          <a:r>
            <a:rPr lang="fr-BE"/>
            <a:t> trends in Europe (public </a:t>
          </a:r>
          <a:r>
            <a:rPr lang="fr-BE" err="1"/>
            <a:t>procurement</a:t>
          </a:r>
          <a:r>
            <a:rPr lang="fr-BE"/>
            <a:t>, </a:t>
          </a:r>
          <a:r>
            <a:rPr lang="fr-BE" err="1"/>
            <a:t>energy</a:t>
          </a:r>
          <a:r>
            <a:rPr lang="fr-BE"/>
            <a:t>, </a:t>
          </a:r>
          <a:r>
            <a:rPr lang="fr-BE" err="1"/>
            <a:t>defence</a:t>
          </a:r>
          <a:r>
            <a:rPr lang="fr-BE"/>
            <a:t>, cloud, etc.)</a:t>
          </a:r>
        </a:p>
      </dgm:t>
    </dgm:pt>
    <dgm:pt modelId="{CE4C46C4-7982-417D-BAEF-F385765B039B}" type="parTrans" cxnId="{681B0706-DF61-4277-9955-6B49020CB752}">
      <dgm:prSet/>
      <dgm:spPr/>
      <dgm:t>
        <a:bodyPr/>
        <a:lstStyle/>
        <a:p>
          <a:endParaRPr lang="en-BE"/>
        </a:p>
      </dgm:t>
    </dgm:pt>
    <dgm:pt modelId="{A0EBD2F5-5B7A-437E-920B-2A22B85C76B3}" type="sibTrans" cxnId="{681B0706-DF61-4277-9955-6B49020CB752}">
      <dgm:prSet/>
      <dgm:spPr/>
      <dgm:t>
        <a:bodyPr/>
        <a:lstStyle/>
        <a:p>
          <a:endParaRPr lang="en-BE"/>
        </a:p>
      </dgm:t>
    </dgm:pt>
    <dgm:pt modelId="{EA0EBCD5-411E-4945-93BC-DD9182C7CE84}">
      <dgm:prSet/>
      <dgm:spPr/>
      <dgm:t>
        <a:bodyPr/>
        <a:lstStyle/>
        <a:p>
          <a:r>
            <a:rPr lang="fr-BE"/>
            <a:t>The EU and the US  must respect </a:t>
          </a:r>
          <a:r>
            <a:rPr lang="fr-BE" err="1"/>
            <a:t>each</a:t>
          </a:r>
          <a:r>
            <a:rPr lang="fr-BE"/>
            <a:t> </a:t>
          </a:r>
          <a:r>
            <a:rPr lang="fr-BE" err="1"/>
            <a:t>other’s</a:t>
          </a:r>
          <a:r>
            <a:rPr lang="fr-BE"/>
            <a:t> </a:t>
          </a:r>
          <a:r>
            <a:rPr lang="fr-BE" err="1"/>
            <a:t>regulatory</a:t>
          </a:r>
          <a:r>
            <a:rPr lang="fr-BE"/>
            <a:t> </a:t>
          </a:r>
          <a:r>
            <a:rPr lang="fr-BE" err="1"/>
            <a:t>autonomy</a:t>
          </a:r>
          <a:r>
            <a:rPr lang="fr-BE"/>
            <a:t> </a:t>
          </a:r>
        </a:p>
      </dgm:t>
    </dgm:pt>
    <dgm:pt modelId="{B0541120-350B-4E69-B43C-DFEC21C765CD}" type="parTrans" cxnId="{CBAB2E0C-6F42-4C0D-BC81-F6667A956CAE}">
      <dgm:prSet/>
      <dgm:spPr/>
      <dgm:t>
        <a:bodyPr/>
        <a:lstStyle/>
        <a:p>
          <a:endParaRPr lang="en-BE"/>
        </a:p>
      </dgm:t>
    </dgm:pt>
    <dgm:pt modelId="{45A1B666-90EB-4EA1-9332-FB1A17CA6848}" type="sibTrans" cxnId="{CBAB2E0C-6F42-4C0D-BC81-F6667A956CAE}">
      <dgm:prSet/>
      <dgm:spPr/>
      <dgm:t>
        <a:bodyPr/>
        <a:lstStyle/>
        <a:p>
          <a:endParaRPr lang="en-BE"/>
        </a:p>
      </dgm:t>
    </dgm:pt>
    <dgm:pt modelId="{CC3C6F8B-45BA-4890-ADDA-62CD58636FD9}">
      <dgm:prSet/>
      <dgm:spPr/>
      <dgm:t>
        <a:bodyPr/>
        <a:lstStyle/>
        <a:p>
          <a:r>
            <a:rPr lang="fr-BE"/>
            <a:t>American </a:t>
          </a:r>
          <a:r>
            <a:rPr lang="fr-BE" err="1"/>
            <a:t>companies</a:t>
          </a:r>
          <a:r>
            <a:rPr lang="fr-BE"/>
            <a:t> are </a:t>
          </a:r>
          <a:r>
            <a:rPr lang="fr-BE" err="1"/>
            <a:t>committed</a:t>
          </a:r>
          <a:r>
            <a:rPr lang="fr-BE"/>
            <a:t> to Europe</a:t>
          </a:r>
        </a:p>
      </dgm:t>
    </dgm:pt>
    <dgm:pt modelId="{2FBD3A70-F3CE-4529-BCFD-74D6FC403DB1}" type="parTrans" cxnId="{E261F86A-4254-46BC-9D86-AC9C785CFD1D}">
      <dgm:prSet/>
      <dgm:spPr/>
      <dgm:t>
        <a:bodyPr/>
        <a:lstStyle/>
        <a:p>
          <a:endParaRPr lang="en-BE"/>
        </a:p>
      </dgm:t>
    </dgm:pt>
    <dgm:pt modelId="{849647BA-C392-4A26-82D3-23C6A806BA3B}" type="sibTrans" cxnId="{E261F86A-4254-46BC-9D86-AC9C785CFD1D}">
      <dgm:prSet/>
      <dgm:spPr/>
      <dgm:t>
        <a:bodyPr/>
        <a:lstStyle/>
        <a:p>
          <a:endParaRPr lang="en-BE"/>
        </a:p>
      </dgm:t>
    </dgm:pt>
    <dgm:pt modelId="{E1F8C8F1-4028-48F4-860D-3EAAEE35D404}">
      <dgm:prSet phldrT="[Text]"/>
      <dgm:spPr/>
      <dgm:t>
        <a:bodyPr/>
        <a:lstStyle/>
        <a:p>
          <a:r>
            <a:rPr lang="fr-BE"/>
            <a:t>American </a:t>
          </a:r>
          <a:r>
            <a:rPr lang="fr-BE" err="1"/>
            <a:t>companies</a:t>
          </a:r>
          <a:r>
            <a:rPr lang="fr-BE"/>
            <a:t> are not </a:t>
          </a:r>
          <a:r>
            <a:rPr lang="fr-BE" err="1"/>
            <a:t>treated</a:t>
          </a:r>
          <a:r>
            <a:rPr lang="fr-BE"/>
            <a:t> </a:t>
          </a:r>
          <a:r>
            <a:rPr lang="fr-BE" err="1"/>
            <a:t>unfairly</a:t>
          </a:r>
          <a:r>
            <a:rPr lang="fr-BE"/>
            <a:t> in the Single </a:t>
          </a:r>
          <a:r>
            <a:rPr lang="fr-BE" err="1"/>
            <a:t>Market</a:t>
          </a:r>
          <a:endParaRPr lang="en-BE"/>
        </a:p>
      </dgm:t>
    </dgm:pt>
    <dgm:pt modelId="{C89FE9DF-9D4F-40B1-AF68-FC3DB8BD3D2C}" type="parTrans" cxnId="{151A3875-9428-4F0A-9B33-DE29DC370182}">
      <dgm:prSet/>
      <dgm:spPr/>
      <dgm:t>
        <a:bodyPr/>
        <a:lstStyle/>
        <a:p>
          <a:endParaRPr lang="en-BE"/>
        </a:p>
      </dgm:t>
    </dgm:pt>
    <dgm:pt modelId="{FD006DC8-16A6-4FE1-BB1D-492A64B29F29}" type="sibTrans" cxnId="{151A3875-9428-4F0A-9B33-DE29DC370182}">
      <dgm:prSet/>
      <dgm:spPr/>
      <dgm:t>
        <a:bodyPr/>
        <a:lstStyle/>
        <a:p>
          <a:endParaRPr lang="en-BE"/>
        </a:p>
      </dgm:t>
    </dgm:pt>
    <dgm:pt modelId="{47BDF06B-654E-4D4F-9E5B-AF824B7261F2}">
      <dgm:prSet phldrT="[Text]"/>
      <dgm:spPr/>
      <dgm:t>
        <a:bodyPr/>
        <a:lstStyle/>
        <a:p>
          <a:r>
            <a:rPr lang="fr-BE" err="1"/>
            <a:t>We</a:t>
          </a:r>
          <a:r>
            <a:rPr lang="fr-BE"/>
            <a:t> must </a:t>
          </a:r>
          <a:r>
            <a:rPr lang="fr-BE" err="1"/>
            <a:t>avoid</a:t>
          </a:r>
          <a:r>
            <a:rPr lang="fr-BE"/>
            <a:t> a </a:t>
          </a:r>
          <a:r>
            <a:rPr lang="fr-BE" err="1"/>
            <a:t>negative</a:t>
          </a:r>
          <a:r>
            <a:rPr lang="fr-BE"/>
            <a:t> spiral of </a:t>
          </a:r>
          <a:r>
            <a:rPr lang="fr-BE" err="1"/>
            <a:t>tit</a:t>
          </a:r>
          <a:r>
            <a:rPr lang="fr-BE"/>
            <a:t>-for-tat – the EU and the US must strike a deal</a:t>
          </a:r>
          <a:endParaRPr lang="en-BE"/>
        </a:p>
      </dgm:t>
    </dgm:pt>
    <dgm:pt modelId="{50B1EB6A-AEC6-48D1-9C88-17565D4F515D}" type="parTrans" cxnId="{38A87CD3-DB52-4ED9-A425-C0460BED24CB}">
      <dgm:prSet/>
      <dgm:spPr/>
      <dgm:t>
        <a:bodyPr/>
        <a:lstStyle/>
        <a:p>
          <a:endParaRPr lang="en-BE"/>
        </a:p>
      </dgm:t>
    </dgm:pt>
    <dgm:pt modelId="{54BD7FB2-05B8-435D-9E56-D3F7D5642865}" type="sibTrans" cxnId="{38A87CD3-DB52-4ED9-A425-C0460BED24CB}">
      <dgm:prSet/>
      <dgm:spPr/>
      <dgm:t>
        <a:bodyPr/>
        <a:lstStyle/>
        <a:p>
          <a:endParaRPr lang="en-BE"/>
        </a:p>
      </dgm:t>
    </dgm:pt>
    <dgm:pt modelId="{56C9AEB9-A8FF-4906-8FBD-EBA709CB6BC0}" type="pres">
      <dgm:prSet presAssocID="{5045EC06-F0A9-4672-8128-CC492637B724}" presName="diagram" presStyleCnt="0">
        <dgm:presLayoutVars>
          <dgm:dir/>
          <dgm:resizeHandles val="exact"/>
        </dgm:presLayoutVars>
      </dgm:prSet>
      <dgm:spPr/>
    </dgm:pt>
    <dgm:pt modelId="{EA3EFE7E-9BE2-4615-90DE-55BEB20ABBC6}" type="pres">
      <dgm:prSet presAssocID="{E3C838C3-D3A3-42A9-8A46-FF527C77D7A1}" presName="node" presStyleLbl="node1" presStyleIdx="0" presStyleCnt="6">
        <dgm:presLayoutVars>
          <dgm:bulletEnabled val="1"/>
        </dgm:presLayoutVars>
      </dgm:prSet>
      <dgm:spPr/>
    </dgm:pt>
    <dgm:pt modelId="{7BF9A2A0-0AF0-4D66-AE34-613328A21E12}" type="pres">
      <dgm:prSet presAssocID="{92630DF6-9F63-4767-9174-7F15D4842815}" presName="sibTrans" presStyleCnt="0"/>
      <dgm:spPr/>
    </dgm:pt>
    <dgm:pt modelId="{31DF7F72-1E9D-4F33-A981-EB99521657CF}" type="pres">
      <dgm:prSet presAssocID="{47BDF06B-654E-4D4F-9E5B-AF824B7261F2}" presName="node" presStyleLbl="node1" presStyleIdx="1" presStyleCnt="6">
        <dgm:presLayoutVars>
          <dgm:bulletEnabled val="1"/>
        </dgm:presLayoutVars>
      </dgm:prSet>
      <dgm:spPr/>
    </dgm:pt>
    <dgm:pt modelId="{6CB34BA0-4ECA-4EA0-9558-B650CF19146D}" type="pres">
      <dgm:prSet presAssocID="{54BD7FB2-05B8-435D-9E56-D3F7D5642865}" presName="sibTrans" presStyleCnt="0"/>
      <dgm:spPr/>
    </dgm:pt>
    <dgm:pt modelId="{831ECEDF-4840-47BF-B7CA-1CD3C46706F5}" type="pres">
      <dgm:prSet presAssocID="{E1F8C8F1-4028-48F4-860D-3EAAEE35D404}" presName="node" presStyleLbl="node1" presStyleIdx="2" presStyleCnt="6">
        <dgm:presLayoutVars>
          <dgm:bulletEnabled val="1"/>
        </dgm:presLayoutVars>
      </dgm:prSet>
      <dgm:spPr/>
    </dgm:pt>
    <dgm:pt modelId="{480651E1-E60A-424B-BBD7-7AD3B7E25CBA}" type="pres">
      <dgm:prSet presAssocID="{FD006DC8-16A6-4FE1-BB1D-492A64B29F29}" presName="sibTrans" presStyleCnt="0"/>
      <dgm:spPr/>
    </dgm:pt>
    <dgm:pt modelId="{A373CE56-6150-4C4E-B3C5-B8674F7C212D}" type="pres">
      <dgm:prSet presAssocID="{34E53256-3155-4DAF-AAF1-511809BDA2E4}" presName="node" presStyleLbl="node1" presStyleIdx="3" presStyleCnt="6">
        <dgm:presLayoutVars>
          <dgm:bulletEnabled val="1"/>
        </dgm:presLayoutVars>
      </dgm:prSet>
      <dgm:spPr/>
    </dgm:pt>
    <dgm:pt modelId="{BA7BD6A1-3DAD-41CD-B2EB-EA05CEC24EB0}" type="pres">
      <dgm:prSet presAssocID="{A0EBD2F5-5B7A-437E-920B-2A22B85C76B3}" presName="sibTrans" presStyleCnt="0"/>
      <dgm:spPr/>
    </dgm:pt>
    <dgm:pt modelId="{170A337F-86BA-4E2B-AE81-DD8D3F1A3B47}" type="pres">
      <dgm:prSet presAssocID="{EA0EBCD5-411E-4945-93BC-DD9182C7CE84}" presName="node" presStyleLbl="node1" presStyleIdx="4" presStyleCnt="6">
        <dgm:presLayoutVars>
          <dgm:bulletEnabled val="1"/>
        </dgm:presLayoutVars>
      </dgm:prSet>
      <dgm:spPr/>
    </dgm:pt>
    <dgm:pt modelId="{FACBD53F-014B-42CF-B449-BE5BE3D4D55D}" type="pres">
      <dgm:prSet presAssocID="{45A1B666-90EB-4EA1-9332-FB1A17CA6848}" presName="sibTrans" presStyleCnt="0"/>
      <dgm:spPr/>
    </dgm:pt>
    <dgm:pt modelId="{E9D9FFA4-0477-4B22-A8D7-E19F7CE06FF7}" type="pres">
      <dgm:prSet presAssocID="{CC3C6F8B-45BA-4890-ADDA-62CD58636FD9}" presName="node" presStyleLbl="node1" presStyleIdx="5" presStyleCnt="6">
        <dgm:presLayoutVars>
          <dgm:bulletEnabled val="1"/>
        </dgm:presLayoutVars>
      </dgm:prSet>
      <dgm:spPr/>
    </dgm:pt>
  </dgm:ptLst>
  <dgm:cxnLst>
    <dgm:cxn modelId="{681B0706-DF61-4277-9955-6B49020CB752}" srcId="{5045EC06-F0A9-4672-8128-CC492637B724}" destId="{34E53256-3155-4DAF-AAF1-511809BDA2E4}" srcOrd="3" destOrd="0" parTransId="{CE4C46C4-7982-417D-BAEF-F385765B039B}" sibTransId="{A0EBD2F5-5B7A-437E-920B-2A22B85C76B3}"/>
    <dgm:cxn modelId="{CBAB2E0C-6F42-4C0D-BC81-F6667A956CAE}" srcId="{5045EC06-F0A9-4672-8128-CC492637B724}" destId="{EA0EBCD5-411E-4945-93BC-DD9182C7CE84}" srcOrd="4" destOrd="0" parTransId="{B0541120-350B-4E69-B43C-DFEC21C765CD}" sibTransId="{45A1B666-90EB-4EA1-9332-FB1A17CA6848}"/>
    <dgm:cxn modelId="{26D79B0E-6DA1-4AD6-9397-20164FE04F5E}" type="presOf" srcId="{E1F8C8F1-4028-48F4-860D-3EAAEE35D404}" destId="{831ECEDF-4840-47BF-B7CA-1CD3C46706F5}" srcOrd="0" destOrd="0" presId="urn:microsoft.com/office/officeart/2005/8/layout/default"/>
    <dgm:cxn modelId="{18BFED14-FAF3-4EEF-8552-BCF25AD430B2}" type="presOf" srcId="{47BDF06B-654E-4D4F-9E5B-AF824B7261F2}" destId="{31DF7F72-1E9D-4F33-A981-EB99521657CF}" srcOrd="0" destOrd="0" presId="urn:microsoft.com/office/officeart/2005/8/layout/default"/>
    <dgm:cxn modelId="{69788A19-3FBF-4C7E-BFCE-1608B1CE3DFA}" type="presOf" srcId="{34E53256-3155-4DAF-AAF1-511809BDA2E4}" destId="{A373CE56-6150-4C4E-B3C5-B8674F7C212D}" srcOrd="0" destOrd="0" presId="urn:microsoft.com/office/officeart/2005/8/layout/default"/>
    <dgm:cxn modelId="{D0828C4A-2618-4158-BCF2-747FF858B431}" type="presOf" srcId="{E3C838C3-D3A3-42A9-8A46-FF527C77D7A1}" destId="{EA3EFE7E-9BE2-4615-90DE-55BEB20ABBC6}" srcOrd="0" destOrd="0" presId="urn:microsoft.com/office/officeart/2005/8/layout/default"/>
    <dgm:cxn modelId="{E261F86A-4254-46BC-9D86-AC9C785CFD1D}" srcId="{5045EC06-F0A9-4672-8128-CC492637B724}" destId="{CC3C6F8B-45BA-4890-ADDA-62CD58636FD9}" srcOrd="5" destOrd="0" parTransId="{2FBD3A70-F3CE-4529-BCFD-74D6FC403DB1}" sibTransId="{849647BA-C392-4A26-82D3-23C6A806BA3B}"/>
    <dgm:cxn modelId="{151A3875-9428-4F0A-9B33-DE29DC370182}" srcId="{5045EC06-F0A9-4672-8128-CC492637B724}" destId="{E1F8C8F1-4028-48F4-860D-3EAAEE35D404}" srcOrd="2" destOrd="0" parTransId="{C89FE9DF-9D4F-40B1-AF68-FC3DB8BD3D2C}" sibTransId="{FD006DC8-16A6-4FE1-BB1D-492A64B29F29}"/>
    <dgm:cxn modelId="{6FA60A57-1D7B-4A47-8B00-BC5D6CB1DB74}" type="presOf" srcId="{EA0EBCD5-411E-4945-93BC-DD9182C7CE84}" destId="{170A337F-86BA-4E2B-AE81-DD8D3F1A3B47}" srcOrd="0" destOrd="0" presId="urn:microsoft.com/office/officeart/2005/8/layout/default"/>
    <dgm:cxn modelId="{8F84D584-6262-4E2D-AAD6-18E3AFAFD60F}" srcId="{5045EC06-F0A9-4672-8128-CC492637B724}" destId="{E3C838C3-D3A3-42A9-8A46-FF527C77D7A1}" srcOrd="0" destOrd="0" parTransId="{268C934C-818C-4595-A8DF-2803EF6A35ED}" sibTransId="{92630DF6-9F63-4767-9174-7F15D4842815}"/>
    <dgm:cxn modelId="{01CDC391-F7E3-4C38-B11B-19B97FA984C6}" type="presOf" srcId="{5045EC06-F0A9-4672-8128-CC492637B724}" destId="{56C9AEB9-A8FF-4906-8FBD-EBA709CB6BC0}" srcOrd="0" destOrd="0" presId="urn:microsoft.com/office/officeart/2005/8/layout/default"/>
    <dgm:cxn modelId="{8F9A90A5-4744-4D64-8E9B-59858E1240E4}" type="presOf" srcId="{CC3C6F8B-45BA-4890-ADDA-62CD58636FD9}" destId="{E9D9FFA4-0477-4B22-A8D7-E19F7CE06FF7}" srcOrd="0" destOrd="0" presId="urn:microsoft.com/office/officeart/2005/8/layout/default"/>
    <dgm:cxn modelId="{38A87CD3-DB52-4ED9-A425-C0460BED24CB}" srcId="{5045EC06-F0A9-4672-8128-CC492637B724}" destId="{47BDF06B-654E-4D4F-9E5B-AF824B7261F2}" srcOrd="1" destOrd="0" parTransId="{50B1EB6A-AEC6-48D1-9C88-17565D4F515D}" sibTransId="{54BD7FB2-05B8-435D-9E56-D3F7D5642865}"/>
    <dgm:cxn modelId="{7184739A-A16C-4FAE-B3FE-94C531C55C56}" type="presParOf" srcId="{56C9AEB9-A8FF-4906-8FBD-EBA709CB6BC0}" destId="{EA3EFE7E-9BE2-4615-90DE-55BEB20ABBC6}" srcOrd="0" destOrd="0" presId="urn:microsoft.com/office/officeart/2005/8/layout/default"/>
    <dgm:cxn modelId="{6563422F-9DD2-492F-BABF-C17A5646AA6C}" type="presParOf" srcId="{56C9AEB9-A8FF-4906-8FBD-EBA709CB6BC0}" destId="{7BF9A2A0-0AF0-4D66-AE34-613328A21E12}" srcOrd="1" destOrd="0" presId="urn:microsoft.com/office/officeart/2005/8/layout/default"/>
    <dgm:cxn modelId="{E38BA24F-6DBF-4512-A6CE-B82C68644844}" type="presParOf" srcId="{56C9AEB9-A8FF-4906-8FBD-EBA709CB6BC0}" destId="{31DF7F72-1E9D-4F33-A981-EB99521657CF}" srcOrd="2" destOrd="0" presId="urn:microsoft.com/office/officeart/2005/8/layout/default"/>
    <dgm:cxn modelId="{538AD332-7620-40A9-870D-148B41A68C65}" type="presParOf" srcId="{56C9AEB9-A8FF-4906-8FBD-EBA709CB6BC0}" destId="{6CB34BA0-4ECA-4EA0-9558-B650CF19146D}" srcOrd="3" destOrd="0" presId="urn:microsoft.com/office/officeart/2005/8/layout/default"/>
    <dgm:cxn modelId="{E7C84E65-3F2E-4A2F-AD49-09FD8CB06E72}" type="presParOf" srcId="{56C9AEB9-A8FF-4906-8FBD-EBA709CB6BC0}" destId="{831ECEDF-4840-47BF-B7CA-1CD3C46706F5}" srcOrd="4" destOrd="0" presId="urn:microsoft.com/office/officeart/2005/8/layout/default"/>
    <dgm:cxn modelId="{57F1E82F-DCD7-4FE3-B7BB-6E77FD33B624}" type="presParOf" srcId="{56C9AEB9-A8FF-4906-8FBD-EBA709CB6BC0}" destId="{480651E1-E60A-424B-BBD7-7AD3B7E25CBA}" srcOrd="5" destOrd="0" presId="urn:microsoft.com/office/officeart/2005/8/layout/default"/>
    <dgm:cxn modelId="{E0B05FA7-617B-446C-8809-1F6160F75782}" type="presParOf" srcId="{56C9AEB9-A8FF-4906-8FBD-EBA709CB6BC0}" destId="{A373CE56-6150-4C4E-B3C5-B8674F7C212D}" srcOrd="6" destOrd="0" presId="urn:microsoft.com/office/officeart/2005/8/layout/default"/>
    <dgm:cxn modelId="{764CB864-1BCB-49ED-9D5C-8A8CADCE3550}" type="presParOf" srcId="{56C9AEB9-A8FF-4906-8FBD-EBA709CB6BC0}" destId="{BA7BD6A1-3DAD-41CD-B2EB-EA05CEC24EB0}" srcOrd="7" destOrd="0" presId="urn:microsoft.com/office/officeart/2005/8/layout/default"/>
    <dgm:cxn modelId="{3899B141-9937-43F4-98FE-ACF9CBA99811}" type="presParOf" srcId="{56C9AEB9-A8FF-4906-8FBD-EBA709CB6BC0}" destId="{170A337F-86BA-4E2B-AE81-DD8D3F1A3B47}" srcOrd="8" destOrd="0" presId="urn:microsoft.com/office/officeart/2005/8/layout/default"/>
    <dgm:cxn modelId="{80006444-05DD-4DDB-BACF-5C68DAA10912}" type="presParOf" srcId="{56C9AEB9-A8FF-4906-8FBD-EBA709CB6BC0}" destId="{FACBD53F-014B-42CF-B449-BE5BE3D4D55D}" srcOrd="9" destOrd="0" presId="urn:microsoft.com/office/officeart/2005/8/layout/default"/>
    <dgm:cxn modelId="{B9414913-ECEE-49C3-9D64-55B8E60494EE}" type="presParOf" srcId="{56C9AEB9-A8FF-4906-8FBD-EBA709CB6BC0}" destId="{E9D9FFA4-0477-4B22-A8D7-E19F7CE06FF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FF28D0-2C85-41D1-BB64-BCAC7D549867}" type="doc">
      <dgm:prSet loTypeId="urn:microsoft.com/office/officeart/2016/7/layout/LinearBlockProcessNumbered" loCatId="process" qsTypeId="urn:microsoft.com/office/officeart/2005/8/quickstyle/simple2" qsCatId="simple" csTypeId="urn:microsoft.com/office/officeart/2005/8/colors/accent1_2" csCatId="accent1" phldr="1"/>
      <dgm:spPr/>
      <dgm:t>
        <a:bodyPr/>
        <a:lstStyle/>
        <a:p>
          <a:endParaRPr lang="en-US"/>
        </a:p>
      </dgm:t>
    </dgm:pt>
    <dgm:pt modelId="{EA9BB414-1534-426D-8E74-C923E1961A71}">
      <dgm:prSet/>
      <dgm:spPr/>
      <dgm:t>
        <a:bodyPr/>
        <a:lstStyle/>
        <a:p>
          <a:r>
            <a:rPr lang="en-US"/>
            <a:t>Context, approach and strategy</a:t>
          </a:r>
        </a:p>
      </dgm:t>
    </dgm:pt>
    <dgm:pt modelId="{4EB7B3F9-CD29-4710-8A3B-FD1466C869C4}" type="parTrans" cxnId="{C63EE441-4793-495E-B0EE-2001CFB69ED1}">
      <dgm:prSet/>
      <dgm:spPr/>
      <dgm:t>
        <a:bodyPr/>
        <a:lstStyle/>
        <a:p>
          <a:endParaRPr lang="en-US"/>
        </a:p>
      </dgm:t>
    </dgm:pt>
    <dgm:pt modelId="{9205B4EC-5346-4F43-9F1F-19BCA2EDB4B3}" type="sibTrans" cxnId="{C63EE441-4793-495E-B0EE-2001CFB69ED1}">
      <dgm:prSet phldrT="01" phldr="0"/>
      <dgm:spPr/>
      <dgm:t>
        <a:bodyPr/>
        <a:lstStyle/>
        <a:p>
          <a:r>
            <a:rPr lang="en-US"/>
            <a:t>01</a:t>
          </a:r>
        </a:p>
      </dgm:t>
    </dgm:pt>
    <dgm:pt modelId="{86800971-16E2-4849-9C0A-AC16E1A15A8C}">
      <dgm:prSet/>
      <dgm:spPr/>
      <dgm:t>
        <a:bodyPr/>
        <a:lstStyle/>
        <a:p>
          <a:r>
            <a:rPr lang="en-US" i="0"/>
            <a:t>Tools and messaging</a:t>
          </a:r>
        </a:p>
      </dgm:t>
    </dgm:pt>
    <dgm:pt modelId="{741FB26D-88CC-49B5-9803-7C02078571AD}" type="parTrans" cxnId="{C8709F34-3EDD-45D4-9761-30ACC5D96BCC}">
      <dgm:prSet/>
      <dgm:spPr/>
      <dgm:t>
        <a:bodyPr/>
        <a:lstStyle/>
        <a:p>
          <a:endParaRPr lang="en-US"/>
        </a:p>
      </dgm:t>
    </dgm:pt>
    <dgm:pt modelId="{C62482DE-C651-4BDF-8668-E0DA39DB250B}" type="sibTrans" cxnId="{C8709F34-3EDD-45D4-9761-30ACC5D96BCC}">
      <dgm:prSet phldrT="02" phldr="0"/>
      <dgm:spPr/>
      <dgm:t>
        <a:bodyPr/>
        <a:lstStyle/>
        <a:p>
          <a:r>
            <a:rPr lang="en-US"/>
            <a:t>02</a:t>
          </a:r>
        </a:p>
      </dgm:t>
    </dgm:pt>
    <dgm:pt modelId="{BED6D2CD-DA67-4E60-8920-64A7F92C1FC7}">
      <dgm:prSet/>
      <dgm:spPr/>
      <dgm:t>
        <a:bodyPr/>
        <a:lstStyle/>
        <a:p>
          <a:r>
            <a:rPr lang="en-US"/>
            <a:t>Perspectives from the network</a:t>
          </a:r>
        </a:p>
      </dgm:t>
    </dgm:pt>
    <dgm:pt modelId="{BC1D74B8-8325-4904-B8AE-70C4EA130930}" type="parTrans" cxnId="{2D7FE720-9BD9-45BE-A0BD-ADAB7544DAD3}">
      <dgm:prSet/>
      <dgm:spPr/>
      <dgm:t>
        <a:bodyPr/>
        <a:lstStyle/>
        <a:p>
          <a:endParaRPr lang="en-US"/>
        </a:p>
      </dgm:t>
    </dgm:pt>
    <dgm:pt modelId="{0B9FF27B-4908-4A74-A492-1840FDF4DBBE}" type="sibTrans" cxnId="{2D7FE720-9BD9-45BE-A0BD-ADAB7544DAD3}">
      <dgm:prSet phldrT="03" phldr="0"/>
      <dgm:spPr/>
      <dgm:t>
        <a:bodyPr/>
        <a:lstStyle/>
        <a:p>
          <a:r>
            <a:rPr lang="en-US"/>
            <a:t>03</a:t>
          </a:r>
        </a:p>
      </dgm:t>
    </dgm:pt>
    <dgm:pt modelId="{4308E996-6A56-42A3-A0C0-408184A2D50A}">
      <dgm:prSet/>
      <dgm:spPr/>
      <dgm:t>
        <a:bodyPr/>
        <a:lstStyle/>
        <a:p>
          <a:r>
            <a:rPr lang="en-US"/>
            <a:t>Towards an action plan</a:t>
          </a:r>
        </a:p>
      </dgm:t>
    </dgm:pt>
    <dgm:pt modelId="{12EE543B-3B1D-4E55-9FDF-46A19C081CFB}" type="parTrans" cxnId="{DF3A9820-1B9A-4608-AC55-A9EB8BDBAE52}">
      <dgm:prSet/>
      <dgm:spPr/>
      <dgm:t>
        <a:bodyPr/>
        <a:lstStyle/>
        <a:p>
          <a:endParaRPr lang="en-US"/>
        </a:p>
      </dgm:t>
    </dgm:pt>
    <dgm:pt modelId="{F701ECF0-D8DB-421A-ABF9-0A455BC156A6}" type="sibTrans" cxnId="{DF3A9820-1B9A-4608-AC55-A9EB8BDBAE52}">
      <dgm:prSet phldrT="04" phldr="0"/>
      <dgm:spPr/>
      <dgm:t>
        <a:bodyPr/>
        <a:lstStyle/>
        <a:p>
          <a:r>
            <a:rPr lang="en-US"/>
            <a:t>04</a:t>
          </a:r>
        </a:p>
      </dgm:t>
    </dgm:pt>
    <dgm:pt modelId="{A536B5C3-6EA1-4AE9-A2F0-4A79EDF8078B}" type="pres">
      <dgm:prSet presAssocID="{D9FF28D0-2C85-41D1-BB64-BCAC7D549867}" presName="Name0" presStyleCnt="0">
        <dgm:presLayoutVars>
          <dgm:animLvl val="lvl"/>
          <dgm:resizeHandles val="exact"/>
        </dgm:presLayoutVars>
      </dgm:prSet>
      <dgm:spPr/>
    </dgm:pt>
    <dgm:pt modelId="{2E718EBC-359D-46A7-AA16-E64CA04C84EE}" type="pres">
      <dgm:prSet presAssocID="{EA9BB414-1534-426D-8E74-C923E1961A71}" presName="compositeNode" presStyleCnt="0">
        <dgm:presLayoutVars>
          <dgm:bulletEnabled val="1"/>
        </dgm:presLayoutVars>
      </dgm:prSet>
      <dgm:spPr/>
    </dgm:pt>
    <dgm:pt modelId="{0D89390B-AF0F-41E8-9DAD-9693CAE6D90E}" type="pres">
      <dgm:prSet presAssocID="{EA9BB414-1534-426D-8E74-C923E1961A71}" presName="bgRect" presStyleLbl="alignNode1" presStyleIdx="0" presStyleCnt="4"/>
      <dgm:spPr/>
    </dgm:pt>
    <dgm:pt modelId="{28104187-C2A1-452C-84BF-AEE6BF75F939}" type="pres">
      <dgm:prSet presAssocID="{9205B4EC-5346-4F43-9F1F-19BCA2EDB4B3}" presName="sibTransNodeRect" presStyleLbl="alignNode1" presStyleIdx="0" presStyleCnt="4">
        <dgm:presLayoutVars>
          <dgm:chMax val="0"/>
          <dgm:bulletEnabled val="1"/>
        </dgm:presLayoutVars>
      </dgm:prSet>
      <dgm:spPr/>
    </dgm:pt>
    <dgm:pt modelId="{8C628D32-EC6B-4F1C-B84F-94D401E26189}" type="pres">
      <dgm:prSet presAssocID="{EA9BB414-1534-426D-8E74-C923E1961A71}" presName="nodeRect" presStyleLbl="alignNode1" presStyleIdx="0" presStyleCnt="4">
        <dgm:presLayoutVars>
          <dgm:bulletEnabled val="1"/>
        </dgm:presLayoutVars>
      </dgm:prSet>
      <dgm:spPr/>
    </dgm:pt>
    <dgm:pt modelId="{05AFED86-C224-4BAF-8EDF-8FD657F72E10}" type="pres">
      <dgm:prSet presAssocID="{9205B4EC-5346-4F43-9F1F-19BCA2EDB4B3}" presName="sibTrans" presStyleCnt="0"/>
      <dgm:spPr/>
    </dgm:pt>
    <dgm:pt modelId="{8BBF71AF-62DC-4F39-B684-F71BFC5A8B01}" type="pres">
      <dgm:prSet presAssocID="{86800971-16E2-4849-9C0A-AC16E1A15A8C}" presName="compositeNode" presStyleCnt="0">
        <dgm:presLayoutVars>
          <dgm:bulletEnabled val="1"/>
        </dgm:presLayoutVars>
      </dgm:prSet>
      <dgm:spPr/>
    </dgm:pt>
    <dgm:pt modelId="{46CC8689-19F3-47D4-B241-D33AB399CB3E}" type="pres">
      <dgm:prSet presAssocID="{86800971-16E2-4849-9C0A-AC16E1A15A8C}" presName="bgRect" presStyleLbl="alignNode1" presStyleIdx="1" presStyleCnt="4"/>
      <dgm:spPr/>
    </dgm:pt>
    <dgm:pt modelId="{98DDFAE2-6C12-4091-A3DB-F6385915BDB3}" type="pres">
      <dgm:prSet presAssocID="{C62482DE-C651-4BDF-8668-E0DA39DB250B}" presName="sibTransNodeRect" presStyleLbl="alignNode1" presStyleIdx="1" presStyleCnt="4">
        <dgm:presLayoutVars>
          <dgm:chMax val="0"/>
          <dgm:bulletEnabled val="1"/>
        </dgm:presLayoutVars>
      </dgm:prSet>
      <dgm:spPr/>
    </dgm:pt>
    <dgm:pt modelId="{4E5A42F0-C932-46BD-905A-E2D016C81CDA}" type="pres">
      <dgm:prSet presAssocID="{86800971-16E2-4849-9C0A-AC16E1A15A8C}" presName="nodeRect" presStyleLbl="alignNode1" presStyleIdx="1" presStyleCnt="4">
        <dgm:presLayoutVars>
          <dgm:bulletEnabled val="1"/>
        </dgm:presLayoutVars>
      </dgm:prSet>
      <dgm:spPr/>
    </dgm:pt>
    <dgm:pt modelId="{81631DEC-E2AF-4BED-BC27-C6A1BA0D18EF}" type="pres">
      <dgm:prSet presAssocID="{C62482DE-C651-4BDF-8668-E0DA39DB250B}" presName="sibTrans" presStyleCnt="0"/>
      <dgm:spPr/>
    </dgm:pt>
    <dgm:pt modelId="{64BA3C14-DF36-456F-A7AB-28C5763AAF7E}" type="pres">
      <dgm:prSet presAssocID="{BED6D2CD-DA67-4E60-8920-64A7F92C1FC7}" presName="compositeNode" presStyleCnt="0">
        <dgm:presLayoutVars>
          <dgm:bulletEnabled val="1"/>
        </dgm:presLayoutVars>
      </dgm:prSet>
      <dgm:spPr/>
    </dgm:pt>
    <dgm:pt modelId="{0035549E-A52F-4581-9E6F-E030B33F2374}" type="pres">
      <dgm:prSet presAssocID="{BED6D2CD-DA67-4E60-8920-64A7F92C1FC7}" presName="bgRect" presStyleLbl="alignNode1" presStyleIdx="2" presStyleCnt="4"/>
      <dgm:spPr/>
    </dgm:pt>
    <dgm:pt modelId="{DFBF7913-5DC9-455B-A574-9DE8FA83F70F}" type="pres">
      <dgm:prSet presAssocID="{0B9FF27B-4908-4A74-A492-1840FDF4DBBE}" presName="sibTransNodeRect" presStyleLbl="alignNode1" presStyleIdx="2" presStyleCnt="4">
        <dgm:presLayoutVars>
          <dgm:chMax val="0"/>
          <dgm:bulletEnabled val="1"/>
        </dgm:presLayoutVars>
      </dgm:prSet>
      <dgm:spPr/>
    </dgm:pt>
    <dgm:pt modelId="{D1FF86B3-B721-4382-B617-C4BEF9C813A9}" type="pres">
      <dgm:prSet presAssocID="{BED6D2CD-DA67-4E60-8920-64A7F92C1FC7}" presName="nodeRect" presStyleLbl="alignNode1" presStyleIdx="2" presStyleCnt="4">
        <dgm:presLayoutVars>
          <dgm:bulletEnabled val="1"/>
        </dgm:presLayoutVars>
      </dgm:prSet>
      <dgm:spPr/>
    </dgm:pt>
    <dgm:pt modelId="{7AE2873D-E647-44AF-BC75-DC3BDA9101B7}" type="pres">
      <dgm:prSet presAssocID="{0B9FF27B-4908-4A74-A492-1840FDF4DBBE}" presName="sibTrans" presStyleCnt="0"/>
      <dgm:spPr/>
    </dgm:pt>
    <dgm:pt modelId="{2EE28DC0-7F73-420A-883C-92BFA96A7083}" type="pres">
      <dgm:prSet presAssocID="{4308E996-6A56-42A3-A0C0-408184A2D50A}" presName="compositeNode" presStyleCnt="0">
        <dgm:presLayoutVars>
          <dgm:bulletEnabled val="1"/>
        </dgm:presLayoutVars>
      </dgm:prSet>
      <dgm:spPr/>
    </dgm:pt>
    <dgm:pt modelId="{A118DECD-D117-4C6B-8EF4-1441571D7F21}" type="pres">
      <dgm:prSet presAssocID="{4308E996-6A56-42A3-A0C0-408184A2D50A}" presName="bgRect" presStyleLbl="alignNode1" presStyleIdx="3" presStyleCnt="4"/>
      <dgm:spPr/>
    </dgm:pt>
    <dgm:pt modelId="{8448DC38-0A19-4418-8090-06A87FD5A5D3}" type="pres">
      <dgm:prSet presAssocID="{F701ECF0-D8DB-421A-ABF9-0A455BC156A6}" presName="sibTransNodeRect" presStyleLbl="alignNode1" presStyleIdx="3" presStyleCnt="4">
        <dgm:presLayoutVars>
          <dgm:chMax val="0"/>
          <dgm:bulletEnabled val="1"/>
        </dgm:presLayoutVars>
      </dgm:prSet>
      <dgm:spPr/>
    </dgm:pt>
    <dgm:pt modelId="{C06A4EEF-960F-4DBB-869F-6AE6576DC47B}" type="pres">
      <dgm:prSet presAssocID="{4308E996-6A56-42A3-A0C0-408184A2D50A}" presName="nodeRect" presStyleLbl="alignNode1" presStyleIdx="3" presStyleCnt="4">
        <dgm:presLayoutVars>
          <dgm:bulletEnabled val="1"/>
        </dgm:presLayoutVars>
      </dgm:prSet>
      <dgm:spPr/>
    </dgm:pt>
  </dgm:ptLst>
  <dgm:cxnLst>
    <dgm:cxn modelId="{DF3A9820-1B9A-4608-AC55-A9EB8BDBAE52}" srcId="{D9FF28D0-2C85-41D1-BB64-BCAC7D549867}" destId="{4308E996-6A56-42A3-A0C0-408184A2D50A}" srcOrd="3" destOrd="0" parTransId="{12EE543B-3B1D-4E55-9FDF-46A19C081CFB}" sibTransId="{F701ECF0-D8DB-421A-ABF9-0A455BC156A6}"/>
    <dgm:cxn modelId="{2D7FE720-9BD9-45BE-A0BD-ADAB7544DAD3}" srcId="{D9FF28D0-2C85-41D1-BB64-BCAC7D549867}" destId="{BED6D2CD-DA67-4E60-8920-64A7F92C1FC7}" srcOrd="2" destOrd="0" parTransId="{BC1D74B8-8325-4904-B8AE-70C4EA130930}" sibTransId="{0B9FF27B-4908-4A74-A492-1840FDF4DBBE}"/>
    <dgm:cxn modelId="{767F112D-B3B3-49A6-A3FC-A51809294734}" type="presOf" srcId="{4308E996-6A56-42A3-A0C0-408184A2D50A}" destId="{C06A4EEF-960F-4DBB-869F-6AE6576DC47B}" srcOrd="1" destOrd="0" presId="urn:microsoft.com/office/officeart/2016/7/layout/LinearBlockProcessNumbered"/>
    <dgm:cxn modelId="{C8709F34-3EDD-45D4-9761-30ACC5D96BCC}" srcId="{D9FF28D0-2C85-41D1-BB64-BCAC7D549867}" destId="{86800971-16E2-4849-9C0A-AC16E1A15A8C}" srcOrd="1" destOrd="0" parTransId="{741FB26D-88CC-49B5-9803-7C02078571AD}" sibTransId="{C62482DE-C651-4BDF-8668-E0DA39DB250B}"/>
    <dgm:cxn modelId="{AEB1A55D-A8AE-4AAD-84AE-11DE14AFE05E}" type="presOf" srcId="{D9FF28D0-2C85-41D1-BB64-BCAC7D549867}" destId="{A536B5C3-6EA1-4AE9-A2F0-4A79EDF8078B}" srcOrd="0" destOrd="0" presId="urn:microsoft.com/office/officeart/2016/7/layout/LinearBlockProcessNumbered"/>
    <dgm:cxn modelId="{C63EE441-4793-495E-B0EE-2001CFB69ED1}" srcId="{D9FF28D0-2C85-41D1-BB64-BCAC7D549867}" destId="{EA9BB414-1534-426D-8E74-C923E1961A71}" srcOrd="0" destOrd="0" parTransId="{4EB7B3F9-CD29-4710-8A3B-FD1466C869C4}" sibTransId="{9205B4EC-5346-4F43-9F1F-19BCA2EDB4B3}"/>
    <dgm:cxn modelId="{6BF55A69-294A-4DB5-9E74-CD76FC115F6D}" type="presOf" srcId="{4308E996-6A56-42A3-A0C0-408184A2D50A}" destId="{A118DECD-D117-4C6B-8EF4-1441571D7F21}" srcOrd="0" destOrd="0" presId="urn:microsoft.com/office/officeart/2016/7/layout/LinearBlockProcessNumbered"/>
    <dgm:cxn modelId="{B4E8AB7B-6B43-466F-B7F7-8A94C2C55ED0}" type="presOf" srcId="{86800971-16E2-4849-9C0A-AC16E1A15A8C}" destId="{4E5A42F0-C932-46BD-905A-E2D016C81CDA}" srcOrd="1" destOrd="0" presId="urn:microsoft.com/office/officeart/2016/7/layout/LinearBlockProcessNumbered"/>
    <dgm:cxn modelId="{630E2993-3AF9-4924-8C4E-6CD93D5C7A24}" type="presOf" srcId="{BED6D2CD-DA67-4E60-8920-64A7F92C1FC7}" destId="{D1FF86B3-B721-4382-B617-C4BEF9C813A9}" srcOrd="1" destOrd="0" presId="urn:microsoft.com/office/officeart/2016/7/layout/LinearBlockProcessNumbered"/>
    <dgm:cxn modelId="{738584A6-F17F-45FE-8741-8E002E0CAECC}" type="presOf" srcId="{EA9BB414-1534-426D-8E74-C923E1961A71}" destId="{8C628D32-EC6B-4F1C-B84F-94D401E26189}" srcOrd="1" destOrd="0" presId="urn:microsoft.com/office/officeart/2016/7/layout/LinearBlockProcessNumbered"/>
    <dgm:cxn modelId="{356AC4C7-7EA5-48E7-8E27-9C6DE3052535}" type="presOf" srcId="{86800971-16E2-4849-9C0A-AC16E1A15A8C}" destId="{46CC8689-19F3-47D4-B241-D33AB399CB3E}" srcOrd="0" destOrd="0" presId="urn:microsoft.com/office/officeart/2016/7/layout/LinearBlockProcessNumbered"/>
    <dgm:cxn modelId="{CB7F8BC9-2CA9-4FDB-B249-210F592EF27C}" type="presOf" srcId="{EA9BB414-1534-426D-8E74-C923E1961A71}" destId="{0D89390B-AF0F-41E8-9DAD-9693CAE6D90E}" srcOrd="0" destOrd="0" presId="urn:microsoft.com/office/officeart/2016/7/layout/LinearBlockProcessNumbered"/>
    <dgm:cxn modelId="{5C73B2CA-6FF0-43CE-8083-2655BCA8E997}" type="presOf" srcId="{BED6D2CD-DA67-4E60-8920-64A7F92C1FC7}" destId="{0035549E-A52F-4581-9E6F-E030B33F2374}" srcOrd="0" destOrd="0" presId="urn:microsoft.com/office/officeart/2016/7/layout/LinearBlockProcessNumbered"/>
    <dgm:cxn modelId="{C14B57E9-2B7B-41EF-80A0-53508D90485E}" type="presOf" srcId="{F701ECF0-D8DB-421A-ABF9-0A455BC156A6}" destId="{8448DC38-0A19-4418-8090-06A87FD5A5D3}" srcOrd="0" destOrd="0" presId="urn:microsoft.com/office/officeart/2016/7/layout/LinearBlockProcessNumbered"/>
    <dgm:cxn modelId="{102BBAEA-E356-4E15-8A1B-E4A5279B53C5}" type="presOf" srcId="{9205B4EC-5346-4F43-9F1F-19BCA2EDB4B3}" destId="{28104187-C2A1-452C-84BF-AEE6BF75F939}" srcOrd="0" destOrd="0" presId="urn:microsoft.com/office/officeart/2016/7/layout/LinearBlockProcessNumbered"/>
    <dgm:cxn modelId="{CFDAFDF1-5E45-4B4D-9783-090C8810CCA3}" type="presOf" srcId="{0B9FF27B-4908-4A74-A492-1840FDF4DBBE}" destId="{DFBF7913-5DC9-455B-A574-9DE8FA83F70F}" srcOrd="0" destOrd="0" presId="urn:microsoft.com/office/officeart/2016/7/layout/LinearBlockProcessNumbered"/>
    <dgm:cxn modelId="{76A3A4F3-27A0-4DB5-8689-FA80FC943AAC}" type="presOf" srcId="{C62482DE-C651-4BDF-8668-E0DA39DB250B}" destId="{98DDFAE2-6C12-4091-A3DB-F6385915BDB3}" srcOrd="0" destOrd="0" presId="urn:microsoft.com/office/officeart/2016/7/layout/LinearBlockProcessNumbered"/>
    <dgm:cxn modelId="{4CECAC6B-C44C-48FE-AE5A-E02D3B4E51F4}" type="presParOf" srcId="{A536B5C3-6EA1-4AE9-A2F0-4A79EDF8078B}" destId="{2E718EBC-359D-46A7-AA16-E64CA04C84EE}" srcOrd="0" destOrd="0" presId="urn:microsoft.com/office/officeart/2016/7/layout/LinearBlockProcessNumbered"/>
    <dgm:cxn modelId="{43D2A897-D110-4730-8D89-9F4C565D80E2}" type="presParOf" srcId="{2E718EBC-359D-46A7-AA16-E64CA04C84EE}" destId="{0D89390B-AF0F-41E8-9DAD-9693CAE6D90E}" srcOrd="0" destOrd="0" presId="urn:microsoft.com/office/officeart/2016/7/layout/LinearBlockProcessNumbered"/>
    <dgm:cxn modelId="{3DC46E36-B288-4CBC-A42B-14C51D795379}" type="presParOf" srcId="{2E718EBC-359D-46A7-AA16-E64CA04C84EE}" destId="{28104187-C2A1-452C-84BF-AEE6BF75F939}" srcOrd="1" destOrd="0" presId="urn:microsoft.com/office/officeart/2016/7/layout/LinearBlockProcessNumbered"/>
    <dgm:cxn modelId="{8989077A-E858-492A-9F73-94B1987C5A34}" type="presParOf" srcId="{2E718EBC-359D-46A7-AA16-E64CA04C84EE}" destId="{8C628D32-EC6B-4F1C-B84F-94D401E26189}" srcOrd="2" destOrd="0" presId="urn:microsoft.com/office/officeart/2016/7/layout/LinearBlockProcessNumbered"/>
    <dgm:cxn modelId="{50BDC291-ED6A-4FF4-AF0E-5CEEC7E554BB}" type="presParOf" srcId="{A536B5C3-6EA1-4AE9-A2F0-4A79EDF8078B}" destId="{05AFED86-C224-4BAF-8EDF-8FD657F72E10}" srcOrd="1" destOrd="0" presId="urn:microsoft.com/office/officeart/2016/7/layout/LinearBlockProcessNumbered"/>
    <dgm:cxn modelId="{0349C7F2-AA9D-4CD0-8789-E2306F7BB798}" type="presParOf" srcId="{A536B5C3-6EA1-4AE9-A2F0-4A79EDF8078B}" destId="{8BBF71AF-62DC-4F39-B684-F71BFC5A8B01}" srcOrd="2" destOrd="0" presId="urn:microsoft.com/office/officeart/2016/7/layout/LinearBlockProcessNumbered"/>
    <dgm:cxn modelId="{80AEC95E-B2F5-4991-AFAD-CFB70B59A6FC}" type="presParOf" srcId="{8BBF71AF-62DC-4F39-B684-F71BFC5A8B01}" destId="{46CC8689-19F3-47D4-B241-D33AB399CB3E}" srcOrd="0" destOrd="0" presId="urn:microsoft.com/office/officeart/2016/7/layout/LinearBlockProcessNumbered"/>
    <dgm:cxn modelId="{8D6C4720-141C-4715-82EC-4124906AAFA3}" type="presParOf" srcId="{8BBF71AF-62DC-4F39-B684-F71BFC5A8B01}" destId="{98DDFAE2-6C12-4091-A3DB-F6385915BDB3}" srcOrd="1" destOrd="0" presId="urn:microsoft.com/office/officeart/2016/7/layout/LinearBlockProcessNumbered"/>
    <dgm:cxn modelId="{E6260302-0EF3-48FD-B141-BC7835E5F4A8}" type="presParOf" srcId="{8BBF71AF-62DC-4F39-B684-F71BFC5A8B01}" destId="{4E5A42F0-C932-46BD-905A-E2D016C81CDA}" srcOrd="2" destOrd="0" presId="urn:microsoft.com/office/officeart/2016/7/layout/LinearBlockProcessNumbered"/>
    <dgm:cxn modelId="{556DBA98-3BF4-4DA6-BCD5-82DF7CF60CB0}" type="presParOf" srcId="{A536B5C3-6EA1-4AE9-A2F0-4A79EDF8078B}" destId="{81631DEC-E2AF-4BED-BC27-C6A1BA0D18EF}" srcOrd="3" destOrd="0" presId="urn:microsoft.com/office/officeart/2016/7/layout/LinearBlockProcessNumbered"/>
    <dgm:cxn modelId="{830762BE-2248-4F11-919A-7E0F81183CC4}" type="presParOf" srcId="{A536B5C3-6EA1-4AE9-A2F0-4A79EDF8078B}" destId="{64BA3C14-DF36-456F-A7AB-28C5763AAF7E}" srcOrd="4" destOrd="0" presId="urn:microsoft.com/office/officeart/2016/7/layout/LinearBlockProcessNumbered"/>
    <dgm:cxn modelId="{C3E06B1D-92CE-4CCA-A9A1-5CF673771FD0}" type="presParOf" srcId="{64BA3C14-DF36-456F-A7AB-28C5763AAF7E}" destId="{0035549E-A52F-4581-9E6F-E030B33F2374}" srcOrd="0" destOrd="0" presId="urn:microsoft.com/office/officeart/2016/7/layout/LinearBlockProcessNumbered"/>
    <dgm:cxn modelId="{10097006-5606-4ECD-B353-9E671EDBBEC2}" type="presParOf" srcId="{64BA3C14-DF36-456F-A7AB-28C5763AAF7E}" destId="{DFBF7913-5DC9-455B-A574-9DE8FA83F70F}" srcOrd="1" destOrd="0" presId="urn:microsoft.com/office/officeart/2016/7/layout/LinearBlockProcessNumbered"/>
    <dgm:cxn modelId="{7C1B13E8-CD0B-4729-BB5D-348ED490D8B3}" type="presParOf" srcId="{64BA3C14-DF36-456F-A7AB-28C5763AAF7E}" destId="{D1FF86B3-B721-4382-B617-C4BEF9C813A9}" srcOrd="2" destOrd="0" presId="urn:microsoft.com/office/officeart/2016/7/layout/LinearBlockProcessNumbered"/>
    <dgm:cxn modelId="{2C459A46-6F1B-4A6E-B330-0C588C0AC2C1}" type="presParOf" srcId="{A536B5C3-6EA1-4AE9-A2F0-4A79EDF8078B}" destId="{7AE2873D-E647-44AF-BC75-DC3BDA9101B7}" srcOrd="5" destOrd="0" presId="urn:microsoft.com/office/officeart/2016/7/layout/LinearBlockProcessNumbered"/>
    <dgm:cxn modelId="{E3464180-D87E-4BA6-BC43-EE6F802D1A8E}" type="presParOf" srcId="{A536B5C3-6EA1-4AE9-A2F0-4A79EDF8078B}" destId="{2EE28DC0-7F73-420A-883C-92BFA96A7083}" srcOrd="6" destOrd="0" presId="urn:microsoft.com/office/officeart/2016/7/layout/LinearBlockProcessNumbered"/>
    <dgm:cxn modelId="{E96CC6C3-4B60-4648-BAA7-576EB5FB857C}" type="presParOf" srcId="{2EE28DC0-7F73-420A-883C-92BFA96A7083}" destId="{A118DECD-D117-4C6B-8EF4-1441571D7F21}" srcOrd="0" destOrd="0" presId="urn:microsoft.com/office/officeart/2016/7/layout/LinearBlockProcessNumbered"/>
    <dgm:cxn modelId="{CF526B88-30DB-4B9F-B8F9-CCFFB98073B9}" type="presParOf" srcId="{2EE28DC0-7F73-420A-883C-92BFA96A7083}" destId="{8448DC38-0A19-4418-8090-06A87FD5A5D3}" srcOrd="1" destOrd="0" presId="urn:microsoft.com/office/officeart/2016/7/layout/LinearBlockProcessNumbered"/>
    <dgm:cxn modelId="{D54AB509-76B3-4C9C-997C-521C27D2D775}" type="presParOf" srcId="{2EE28DC0-7F73-420A-883C-92BFA96A7083}" destId="{C06A4EEF-960F-4DBB-869F-6AE6576DC47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FF28D0-2C85-41D1-BB64-BCAC7D549867}" type="doc">
      <dgm:prSet loTypeId="urn:microsoft.com/office/officeart/2016/7/layout/LinearBlockProcessNumbered" loCatId="process" qsTypeId="urn:microsoft.com/office/officeart/2005/8/quickstyle/simple2" qsCatId="simple" csTypeId="urn:microsoft.com/office/officeart/2005/8/colors/accent1_2" csCatId="accent1" phldr="1"/>
      <dgm:spPr/>
      <dgm:t>
        <a:bodyPr/>
        <a:lstStyle/>
        <a:p>
          <a:endParaRPr lang="en-US"/>
        </a:p>
      </dgm:t>
    </dgm:pt>
    <dgm:pt modelId="{EA9BB414-1534-426D-8E74-C923E1961A71}">
      <dgm:prSet/>
      <dgm:spPr/>
      <dgm:t>
        <a:bodyPr/>
        <a:lstStyle/>
        <a:p>
          <a:r>
            <a:rPr lang="en-US"/>
            <a:t>Context, approach and strategy</a:t>
          </a:r>
        </a:p>
      </dgm:t>
    </dgm:pt>
    <dgm:pt modelId="{4EB7B3F9-CD29-4710-8A3B-FD1466C869C4}" type="parTrans" cxnId="{C63EE441-4793-495E-B0EE-2001CFB69ED1}">
      <dgm:prSet/>
      <dgm:spPr/>
      <dgm:t>
        <a:bodyPr/>
        <a:lstStyle/>
        <a:p>
          <a:endParaRPr lang="en-US"/>
        </a:p>
      </dgm:t>
    </dgm:pt>
    <dgm:pt modelId="{9205B4EC-5346-4F43-9F1F-19BCA2EDB4B3}" type="sibTrans" cxnId="{C63EE441-4793-495E-B0EE-2001CFB69ED1}">
      <dgm:prSet phldrT="01" phldr="0"/>
      <dgm:spPr/>
      <dgm:t>
        <a:bodyPr/>
        <a:lstStyle/>
        <a:p>
          <a:r>
            <a:rPr lang="en-US"/>
            <a:t>01</a:t>
          </a:r>
        </a:p>
      </dgm:t>
    </dgm:pt>
    <dgm:pt modelId="{86800971-16E2-4849-9C0A-AC16E1A15A8C}">
      <dgm:prSet/>
      <dgm:spPr/>
      <dgm:t>
        <a:bodyPr/>
        <a:lstStyle/>
        <a:p>
          <a:r>
            <a:rPr lang="en-US" i="0"/>
            <a:t>Tools and messaging</a:t>
          </a:r>
        </a:p>
      </dgm:t>
    </dgm:pt>
    <dgm:pt modelId="{741FB26D-88CC-49B5-9803-7C02078571AD}" type="parTrans" cxnId="{C8709F34-3EDD-45D4-9761-30ACC5D96BCC}">
      <dgm:prSet/>
      <dgm:spPr/>
      <dgm:t>
        <a:bodyPr/>
        <a:lstStyle/>
        <a:p>
          <a:endParaRPr lang="en-US"/>
        </a:p>
      </dgm:t>
    </dgm:pt>
    <dgm:pt modelId="{C62482DE-C651-4BDF-8668-E0DA39DB250B}" type="sibTrans" cxnId="{C8709F34-3EDD-45D4-9761-30ACC5D96BCC}">
      <dgm:prSet phldrT="02" phldr="0"/>
      <dgm:spPr/>
      <dgm:t>
        <a:bodyPr/>
        <a:lstStyle/>
        <a:p>
          <a:r>
            <a:rPr lang="en-US"/>
            <a:t>02</a:t>
          </a:r>
        </a:p>
      </dgm:t>
    </dgm:pt>
    <dgm:pt modelId="{BED6D2CD-DA67-4E60-8920-64A7F92C1FC7}">
      <dgm:prSet/>
      <dgm:spPr/>
      <dgm:t>
        <a:bodyPr/>
        <a:lstStyle/>
        <a:p>
          <a:r>
            <a:rPr lang="en-US"/>
            <a:t>Perspectives from the network</a:t>
          </a:r>
        </a:p>
      </dgm:t>
    </dgm:pt>
    <dgm:pt modelId="{BC1D74B8-8325-4904-B8AE-70C4EA130930}" type="parTrans" cxnId="{2D7FE720-9BD9-45BE-A0BD-ADAB7544DAD3}">
      <dgm:prSet/>
      <dgm:spPr/>
      <dgm:t>
        <a:bodyPr/>
        <a:lstStyle/>
        <a:p>
          <a:endParaRPr lang="en-US"/>
        </a:p>
      </dgm:t>
    </dgm:pt>
    <dgm:pt modelId="{0B9FF27B-4908-4A74-A492-1840FDF4DBBE}" type="sibTrans" cxnId="{2D7FE720-9BD9-45BE-A0BD-ADAB7544DAD3}">
      <dgm:prSet phldrT="03" phldr="0"/>
      <dgm:spPr/>
      <dgm:t>
        <a:bodyPr/>
        <a:lstStyle/>
        <a:p>
          <a:r>
            <a:rPr lang="en-US"/>
            <a:t>03</a:t>
          </a:r>
        </a:p>
      </dgm:t>
    </dgm:pt>
    <dgm:pt modelId="{4308E996-6A56-42A3-A0C0-408184A2D50A}">
      <dgm:prSet/>
      <dgm:spPr/>
      <dgm:t>
        <a:bodyPr/>
        <a:lstStyle/>
        <a:p>
          <a:r>
            <a:rPr lang="en-US"/>
            <a:t>Towards an action plan</a:t>
          </a:r>
        </a:p>
      </dgm:t>
    </dgm:pt>
    <dgm:pt modelId="{12EE543B-3B1D-4E55-9FDF-46A19C081CFB}" type="parTrans" cxnId="{DF3A9820-1B9A-4608-AC55-A9EB8BDBAE52}">
      <dgm:prSet/>
      <dgm:spPr/>
      <dgm:t>
        <a:bodyPr/>
        <a:lstStyle/>
        <a:p>
          <a:endParaRPr lang="en-US"/>
        </a:p>
      </dgm:t>
    </dgm:pt>
    <dgm:pt modelId="{F701ECF0-D8DB-421A-ABF9-0A455BC156A6}" type="sibTrans" cxnId="{DF3A9820-1B9A-4608-AC55-A9EB8BDBAE52}">
      <dgm:prSet phldrT="04" phldr="0"/>
      <dgm:spPr/>
      <dgm:t>
        <a:bodyPr/>
        <a:lstStyle/>
        <a:p>
          <a:r>
            <a:rPr lang="en-US"/>
            <a:t>04</a:t>
          </a:r>
        </a:p>
      </dgm:t>
    </dgm:pt>
    <dgm:pt modelId="{A536B5C3-6EA1-4AE9-A2F0-4A79EDF8078B}" type="pres">
      <dgm:prSet presAssocID="{D9FF28D0-2C85-41D1-BB64-BCAC7D549867}" presName="Name0" presStyleCnt="0">
        <dgm:presLayoutVars>
          <dgm:animLvl val="lvl"/>
          <dgm:resizeHandles val="exact"/>
        </dgm:presLayoutVars>
      </dgm:prSet>
      <dgm:spPr/>
    </dgm:pt>
    <dgm:pt modelId="{2E718EBC-359D-46A7-AA16-E64CA04C84EE}" type="pres">
      <dgm:prSet presAssocID="{EA9BB414-1534-426D-8E74-C923E1961A71}" presName="compositeNode" presStyleCnt="0">
        <dgm:presLayoutVars>
          <dgm:bulletEnabled val="1"/>
        </dgm:presLayoutVars>
      </dgm:prSet>
      <dgm:spPr/>
    </dgm:pt>
    <dgm:pt modelId="{0D89390B-AF0F-41E8-9DAD-9693CAE6D90E}" type="pres">
      <dgm:prSet presAssocID="{EA9BB414-1534-426D-8E74-C923E1961A71}" presName="bgRect" presStyleLbl="alignNode1" presStyleIdx="0" presStyleCnt="4"/>
      <dgm:spPr/>
    </dgm:pt>
    <dgm:pt modelId="{28104187-C2A1-452C-84BF-AEE6BF75F939}" type="pres">
      <dgm:prSet presAssocID="{9205B4EC-5346-4F43-9F1F-19BCA2EDB4B3}" presName="sibTransNodeRect" presStyleLbl="alignNode1" presStyleIdx="0" presStyleCnt="4">
        <dgm:presLayoutVars>
          <dgm:chMax val="0"/>
          <dgm:bulletEnabled val="1"/>
        </dgm:presLayoutVars>
      </dgm:prSet>
      <dgm:spPr/>
    </dgm:pt>
    <dgm:pt modelId="{8C628D32-EC6B-4F1C-B84F-94D401E26189}" type="pres">
      <dgm:prSet presAssocID="{EA9BB414-1534-426D-8E74-C923E1961A71}" presName="nodeRect" presStyleLbl="alignNode1" presStyleIdx="0" presStyleCnt="4">
        <dgm:presLayoutVars>
          <dgm:bulletEnabled val="1"/>
        </dgm:presLayoutVars>
      </dgm:prSet>
      <dgm:spPr/>
    </dgm:pt>
    <dgm:pt modelId="{05AFED86-C224-4BAF-8EDF-8FD657F72E10}" type="pres">
      <dgm:prSet presAssocID="{9205B4EC-5346-4F43-9F1F-19BCA2EDB4B3}" presName="sibTrans" presStyleCnt="0"/>
      <dgm:spPr/>
    </dgm:pt>
    <dgm:pt modelId="{8BBF71AF-62DC-4F39-B684-F71BFC5A8B01}" type="pres">
      <dgm:prSet presAssocID="{86800971-16E2-4849-9C0A-AC16E1A15A8C}" presName="compositeNode" presStyleCnt="0">
        <dgm:presLayoutVars>
          <dgm:bulletEnabled val="1"/>
        </dgm:presLayoutVars>
      </dgm:prSet>
      <dgm:spPr/>
    </dgm:pt>
    <dgm:pt modelId="{46CC8689-19F3-47D4-B241-D33AB399CB3E}" type="pres">
      <dgm:prSet presAssocID="{86800971-16E2-4849-9C0A-AC16E1A15A8C}" presName="bgRect" presStyleLbl="alignNode1" presStyleIdx="1" presStyleCnt="4"/>
      <dgm:spPr/>
    </dgm:pt>
    <dgm:pt modelId="{98DDFAE2-6C12-4091-A3DB-F6385915BDB3}" type="pres">
      <dgm:prSet presAssocID="{C62482DE-C651-4BDF-8668-E0DA39DB250B}" presName="sibTransNodeRect" presStyleLbl="alignNode1" presStyleIdx="1" presStyleCnt="4">
        <dgm:presLayoutVars>
          <dgm:chMax val="0"/>
          <dgm:bulletEnabled val="1"/>
        </dgm:presLayoutVars>
      </dgm:prSet>
      <dgm:spPr/>
    </dgm:pt>
    <dgm:pt modelId="{4E5A42F0-C932-46BD-905A-E2D016C81CDA}" type="pres">
      <dgm:prSet presAssocID="{86800971-16E2-4849-9C0A-AC16E1A15A8C}" presName="nodeRect" presStyleLbl="alignNode1" presStyleIdx="1" presStyleCnt="4">
        <dgm:presLayoutVars>
          <dgm:bulletEnabled val="1"/>
        </dgm:presLayoutVars>
      </dgm:prSet>
      <dgm:spPr/>
    </dgm:pt>
    <dgm:pt modelId="{81631DEC-E2AF-4BED-BC27-C6A1BA0D18EF}" type="pres">
      <dgm:prSet presAssocID="{C62482DE-C651-4BDF-8668-E0DA39DB250B}" presName="sibTrans" presStyleCnt="0"/>
      <dgm:spPr/>
    </dgm:pt>
    <dgm:pt modelId="{64BA3C14-DF36-456F-A7AB-28C5763AAF7E}" type="pres">
      <dgm:prSet presAssocID="{BED6D2CD-DA67-4E60-8920-64A7F92C1FC7}" presName="compositeNode" presStyleCnt="0">
        <dgm:presLayoutVars>
          <dgm:bulletEnabled val="1"/>
        </dgm:presLayoutVars>
      </dgm:prSet>
      <dgm:spPr/>
    </dgm:pt>
    <dgm:pt modelId="{0035549E-A52F-4581-9E6F-E030B33F2374}" type="pres">
      <dgm:prSet presAssocID="{BED6D2CD-DA67-4E60-8920-64A7F92C1FC7}" presName="bgRect" presStyleLbl="alignNode1" presStyleIdx="2" presStyleCnt="4"/>
      <dgm:spPr/>
    </dgm:pt>
    <dgm:pt modelId="{DFBF7913-5DC9-455B-A574-9DE8FA83F70F}" type="pres">
      <dgm:prSet presAssocID="{0B9FF27B-4908-4A74-A492-1840FDF4DBBE}" presName="sibTransNodeRect" presStyleLbl="alignNode1" presStyleIdx="2" presStyleCnt="4">
        <dgm:presLayoutVars>
          <dgm:chMax val="0"/>
          <dgm:bulletEnabled val="1"/>
        </dgm:presLayoutVars>
      </dgm:prSet>
      <dgm:spPr/>
    </dgm:pt>
    <dgm:pt modelId="{D1FF86B3-B721-4382-B617-C4BEF9C813A9}" type="pres">
      <dgm:prSet presAssocID="{BED6D2CD-DA67-4E60-8920-64A7F92C1FC7}" presName="nodeRect" presStyleLbl="alignNode1" presStyleIdx="2" presStyleCnt="4">
        <dgm:presLayoutVars>
          <dgm:bulletEnabled val="1"/>
        </dgm:presLayoutVars>
      </dgm:prSet>
      <dgm:spPr/>
    </dgm:pt>
    <dgm:pt modelId="{7AE2873D-E647-44AF-BC75-DC3BDA9101B7}" type="pres">
      <dgm:prSet presAssocID="{0B9FF27B-4908-4A74-A492-1840FDF4DBBE}" presName="sibTrans" presStyleCnt="0"/>
      <dgm:spPr/>
    </dgm:pt>
    <dgm:pt modelId="{2EE28DC0-7F73-420A-883C-92BFA96A7083}" type="pres">
      <dgm:prSet presAssocID="{4308E996-6A56-42A3-A0C0-408184A2D50A}" presName="compositeNode" presStyleCnt="0">
        <dgm:presLayoutVars>
          <dgm:bulletEnabled val="1"/>
        </dgm:presLayoutVars>
      </dgm:prSet>
      <dgm:spPr/>
    </dgm:pt>
    <dgm:pt modelId="{A118DECD-D117-4C6B-8EF4-1441571D7F21}" type="pres">
      <dgm:prSet presAssocID="{4308E996-6A56-42A3-A0C0-408184A2D50A}" presName="bgRect" presStyleLbl="alignNode1" presStyleIdx="3" presStyleCnt="4"/>
      <dgm:spPr/>
    </dgm:pt>
    <dgm:pt modelId="{8448DC38-0A19-4418-8090-06A87FD5A5D3}" type="pres">
      <dgm:prSet presAssocID="{F701ECF0-D8DB-421A-ABF9-0A455BC156A6}" presName="sibTransNodeRect" presStyleLbl="alignNode1" presStyleIdx="3" presStyleCnt="4">
        <dgm:presLayoutVars>
          <dgm:chMax val="0"/>
          <dgm:bulletEnabled val="1"/>
        </dgm:presLayoutVars>
      </dgm:prSet>
      <dgm:spPr/>
    </dgm:pt>
    <dgm:pt modelId="{C06A4EEF-960F-4DBB-869F-6AE6576DC47B}" type="pres">
      <dgm:prSet presAssocID="{4308E996-6A56-42A3-A0C0-408184A2D50A}" presName="nodeRect" presStyleLbl="alignNode1" presStyleIdx="3" presStyleCnt="4">
        <dgm:presLayoutVars>
          <dgm:bulletEnabled val="1"/>
        </dgm:presLayoutVars>
      </dgm:prSet>
      <dgm:spPr/>
    </dgm:pt>
  </dgm:ptLst>
  <dgm:cxnLst>
    <dgm:cxn modelId="{DF3A9820-1B9A-4608-AC55-A9EB8BDBAE52}" srcId="{D9FF28D0-2C85-41D1-BB64-BCAC7D549867}" destId="{4308E996-6A56-42A3-A0C0-408184A2D50A}" srcOrd="3" destOrd="0" parTransId="{12EE543B-3B1D-4E55-9FDF-46A19C081CFB}" sibTransId="{F701ECF0-D8DB-421A-ABF9-0A455BC156A6}"/>
    <dgm:cxn modelId="{2D7FE720-9BD9-45BE-A0BD-ADAB7544DAD3}" srcId="{D9FF28D0-2C85-41D1-BB64-BCAC7D549867}" destId="{BED6D2CD-DA67-4E60-8920-64A7F92C1FC7}" srcOrd="2" destOrd="0" parTransId="{BC1D74B8-8325-4904-B8AE-70C4EA130930}" sibTransId="{0B9FF27B-4908-4A74-A492-1840FDF4DBBE}"/>
    <dgm:cxn modelId="{767F112D-B3B3-49A6-A3FC-A51809294734}" type="presOf" srcId="{4308E996-6A56-42A3-A0C0-408184A2D50A}" destId="{C06A4EEF-960F-4DBB-869F-6AE6576DC47B}" srcOrd="1" destOrd="0" presId="urn:microsoft.com/office/officeart/2016/7/layout/LinearBlockProcessNumbered"/>
    <dgm:cxn modelId="{C8709F34-3EDD-45D4-9761-30ACC5D96BCC}" srcId="{D9FF28D0-2C85-41D1-BB64-BCAC7D549867}" destId="{86800971-16E2-4849-9C0A-AC16E1A15A8C}" srcOrd="1" destOrd="0" parTransId="{741FB26D-88CC-49B5-9803-7C02078571AD}" sibTransId="{C62482DE-C651-4BDF-8668-E0DA39DB250B}"/>
    <dgm:cxn modelId="{AEB1A55D-A8AE-4AAD-84AE-11DE14AFE05E}" type="presOf" srcId="{D9FF28D0-2C85-41D1-BB64-BCAC7D549867}" destId="{A536B5C3-6EA1-4AE9-A2F0-4A79EDF8078B}" srcOrd="0" destOrd="0" presId="urn:microsoft.com/office/officeart/2016/7/layout/LinearBlockProcessNumbered"/>
    <dgm:cxn modelId="{C63EE441-4793-495E-B0EE-2001CFB69ED1}" srcId="{D9FF28D0-2C85-41D1-BB64-BCAC7D549867}" destId="{EA9BB414-1534-426D-8E74-C923E1961A71}" srcOrd="0" destOrd="0" parTransId="{4EB7B3F9-CD29-4710-8A3B-FD1466C869C4}" sibTransId="{9205B4EC-5346-4F43-9F1F-19BCA2EDB4B3}"/>
    <dgm:cxn modelId="{6BF55A69-294A-4DB5-9E74-CD76FC115F6D}" type="presOf" srcId="{4308E996-6A56-42A3-A0C0-408184A2D50A}" destId="{A118DECD-D117-4C6B-8EF4-1441571D7F21}" srcOrd="0" destOrd="0" presId="urn:microsoft.com/office/officeart/2016/7/layout/LinearBlockProcessNumbered"/>
    <dgm:cxn modelId="{B4E8AB7B-6B43-466F-B7F7-8A94C2C55ED0}" type="presOf" srcId="{86800971-16E2-4849-9C0A-AC16E1A15A8C}" destId="{4E5A42F0-C932-46BD-905A-E2D016C81CDA}" srcOrd="1" destOrd="0" presId="urn:microsoft.com/office/officeart/2016/7/layout/LinearBlockProcessNumbered"/>
    <dgm:cxn modelId="{630E2993-3AF9-4924-8C4E-6CD93D5C7A24}" type="presOf" srcId="{BED6D2CD-DA67-4E60-8920-64A7F92C1FC7}" destId="{D1FF86B3-B721-4382-B617-C4BEF9C813A9}" srcOrd="1" destOrd="0" presId="urn:microsoft.com/office/officeart/2016/7/layout/LinearBlockProcessNumbered"/>
    <dgm:cxn modelId="{738584A6-F17F-45FE-8741-8E002E0CAECC}" type="presOf" srcId="{EA9BB414-1534-426D-8E74-C923E1961A71}" destId="{8C628D32-EC6B-4F1C-B84F-94D401E26189}" srcOrd="1" destOrd="0" presId="urn:microsoft.com/office/officeart/2016/7/layout/LinearBlockProcessNumbered"/>
    <dgm:cxn modelId="{356AC4C7-7EA5-48E7-8E27-9C6DE3052535}" type="presOf" srcId="{86800971-16E2-4849-9C0A-AC16E1A15A8C}" destId="{46CC8689-19F3-47D4-B241-D33AB399CB3E}" srcOrd="0" destOrd="0" presId="urn:microsoft.com/office/officeart/2016/7/layout/LinearBlockProcessNumbered"/>
    <dgm:cxn modelId="{CB7F8BC9-2CA9-4FDB-B249-210F592EF27C}" type="presOf" srcId="{EA9BB414-1534-426D-8E74-C923E1961A71}" destId="{0D89390B-AF0F-41E8-9DAD-9693CAE6D90E}" srcOrd="0" destOrd="0" presId="urn:microsoft.com/office/officeart/2016/7/layout/LinearBlockProcessNumbered"/>
    <dgm:cxn modelId="{5C73B2CA-6FF0-43CE-8083-2655BCA8E997}" type="presOf" srcId="{BED6D2CD-DA67-4E60-8920-64A7F92C1FC7}" destId="{0035549E-A52F-4581-9E6F-E030B33F2374}" srcOrd="0" destOrd="0" presId="urn:microsoft.com/office/officeart/2016/7/layout/LinearBlockProcessNumbered"/>
    <dgm:cxn modelId="{C14B57E9-2B7B-41EF-80A0-53508D90485E}" type="presOf" srcId="{F701ECF0-D8DB-421A-ABF9-0A455BC156A6}" destId="{8448DC38-0A19-4418-8090-06A87FD5A5D3}" srcOrd="0" destOrd="0" presId="urn:microsoft.com/office/officeart/2016/7/layout/LinearBlockProcessNumbered"/>
    <dgm:cxn modelId="{102BBAEA-E356-4E15-8A1B-E4A5279B53C5}" type="presOf" srcId="{9205B4EC-5346-4F43-9F1F-19BCA2EDB4B3}" destId="{28104187-C2A1-452C-84BF-AEE6BF75F939}" srcOrd="0" destOrd="0" presId="urn:microsoft.com/office/officeart/2016/7/layout/LinearBlockProcessNumbered"/>
    <dgm:cxn modelId="{CFDAFDF1-5E45-4B4D-9783-090C8810CCA3}" type="presOf" srcId="{0B9FF27B-4908-4A74-A492-1840FDF4DBBE}" destId="{DFBF7913-5DC9-455B-A574-9DE8FA83F70F}" srcOrd="0" destOrd="0" presId="urn:microsoft.com/office/officeart/2016/7/layout/LinearBlockProcessNumbered"/>
    <dgm:cxn modelId="{76A3A4F3-27A0-4DB5-8689-FA80FC943AAC}" type="presOf" srcId="{C62482DE-C651-4BDF-8668-E0DA39DB250B}" destId="{98DDFAE2-6C12-4091-A3DB-F6385915BDB3}" srcOrd="0" destOrd="0" presId="urn:microsoft.com/office/officeart/2016/7/layout/LinearBlockProcessNumbered"/>
    <dgm:cxn modelId="{4CECAC6B-C44C-48FE-AE5A-E02D3B4E51F4}" type="presParOf" srcId="{A536B5C3-6EA1-4AE9-A2F0-4A79EDF8078B}" destId="{2E718EBC-359D-46A7-AA16-E64CA04C84EE}" srcOrd="0" destOrd="0" presId="urn:microsoft.com/office/officeart/2016/7/layout/LinearBlockProcessNumbered"/>
    <dgm:cxn modelId="{43D2A897-D110-4730-8D89-9F4C565D80E2}" type="presParOf" srcId="{2E718EBC-359D-46A7-AA16-E64CA04C84EE}" destId="{0D89390B-AF0F-41E8-9DAD-9693CAE6D90E}" srcOrd="0" destOrd="0" presId="urn:microsoft.com/office/officeart/2016/7/layout/LinearBlockProcessNumbered"/>
    <dgm:cxn modelId="{3DC46E36-B288-4CBC-A42B-14C51D795379}" type="presParOf" srcId="{2E718EBC-359D-46A7-AA16-E64CA04C84EE}" destId="{28104187-C2A1-452C-84BF-AEE6BF75F939}" srcOrd="1" destOrd="0" presId="urn:microsoft.com/office/officeart/2016/7/layout/LinearBlockProcessNumbered"/>
    <dgm:cxn modelId="{8989077A-E858-492A-9F73-94B1987C5A34}" type="presParOf" srcId="{2E718EBC-359D-46A7-AA16-E64CA04C84EE}" destId="{8C628D32-EC6B-4F1C-B84F-94D401E26189}" srcOrd="2" destOrd="0" presId="urn:microsoft.com/office/officeart/2016/7/layout/LinearBlockProcessNumbered"/>
    <dgm:cxn modelId="{50BDC291-ED6A-4FF4-AF0E-5CEEC7E554BB}" type="presParOf" srcId="{A536B5C3-6EA1-4AE9-A2F0-4A79EDF8078B}" destId="{05AFED86-C224-4BAF-8EDF-8FD657F72E10}" srcOrd="1" destOrd="0" presId="urn:microsoft.com/office/officeart/2016/7/layout/LinearBlockProcessNumbered"/>
    <dgm:cxn modelId="{0349C7F2-AA9D-4CD0-8789-E2306F7BB798}" type="presParOf" srcId="{A536B5C3-6EA1-4AE9-A2F0-4A79EDF8078B}" destId="{8BBF71AF-62DC-4F39-B684-F71BFC5A8B01}" srcOrd="2" destOrd="0" presId="urn:microsoft.com/office/officeart/2016/7/layout/LinearBlockProcessNumbered"/>
    <dgm:cxn modelId="{80AEC95E-B2F5-4991-AFAD-CFB70B59A6FC}" type="presParOf" srcId="{8BBF71AF-62DC-4F39-B684-F71BFC5A8B01}" destId="{46CC8689-19F3-47D4-B241-D33AB399CB3E}" srcOrd="0" destOrd="0" presId="urn:microsoft.com/office/officeart/2016/7/layout/LinearBlockProcessNumbered"/>
    <dgm:cxn modelId="{8D6C4720-141C-4715-82EC-4124906AAFA3}" type="presParOf" srcId="{8BBF71AF-62DC-4F39-B684-F71BFC5A8B01}" destId="{98DDFAE2-6C12-4091-A3DB-F6385915BDB3}" srcOrd="1" destOrd="0" presId="urn:microsoft.com/office/officeart/2016/7/layout/LinearBlockProcessNumbered"/>
    <dgm:cxn modelId="{E6260302-0EF3-48FD-B141-BC7835E5F4A8}" type="presParOf" srcId="{8BBF71AF-62DC-4F39-B684-F71BFC5A8B01}" destId="{4E5A42F0-C932-46BD-905A-E2D016C81CDA}" srcOrd="2" destOrd="0" presId="urn:microsoft.com/office/officeart/2016/7/layout/LinearBlockProcessNumbered"/>
    <dgm:cxn modelId="{556DBA98-3BF4-4DA6-BCD5-82DF7CF60CB0}" type="presParOf" srcId="{A536B5C3-6EA1-4AE9-A2F0-4A79EDF8078B}" destId="{81631DEC-E2AF-4BED-BC27-C6A1BA0D18EF}" srcOrd="3" destOrd="0" presId="urn:microsoft.com/office/officeart/2016/7/layout/LinearBlockProcessNumbered"/>
    <dgm:cxn modelId="{830762BE-2248-4F11-919A-7E0F81183CC4}" type="presParOf" srcId="{A536B5C3-6EA1-4AE9-A2F0-4A79EDF8078B}" destId="{64BA3C14-DF36-456F-A7AB-28C5763AAF7E}" srcOrd="4" destOrd="0" presId="urn:microsoft.com/office/officeart/2016/7/layout/LinearBlockProcessNumbered"/>
    <dgm:cxn modelId="{C3E06B1D-92CE-4CCA-A9A1-5CF673771FD0}" type="presParOf" srcId="{64BA3C14-DF36-456F-A7AB-28C5763AAF7E}" destId="{0035549E-A52F-4581-9E6F-E030B33F2374}" srcOrd="0" destOrd="0" presId="urn:microsoft.com/office/officeart/2016/7/layout/LinearBlockProcessNumbered"/>
    <dgm:cxn modelId="{10097006-5606-4ECD-B353-9E671EDBBEC2}" type="presParOf" srcId="{64BA3C14-DF36-456F-A7AB-28C5763AAF7E}" destId="{DFBF7913-5DC9-455B-A574-9DE8FA83F70F}" srcOrd="1" destOrd="0" presId="urn:microsoft.com/office/officeart/2016/7/layout/LinearBlockProcessNumbered"/>
    <dgm:cxn modelId="{7C1B13E8-CD0B-4729-BB5D-348ED490D8B3}" type="presParOf" srcId="{64BA3C14-DF36-456F-A7AB-28C5763AAF7E}" destId="{D1FF86B3-B721-4382-B617-C4BEF9C813A9}" srcOrd="2" destOrd="0" presId="urn:microsoft.com/office/officeart/2016/7/layout/LinearBlockProcessNumbered"/>
    <dgm:cxn modelId="{2C459A46-6F1B-4A6E-B330-0C588C0AC2C1}" type="presParOf" srcId="{A536B5C3-6EA1-4AE9-A2F0-4A79EDF8078B}" destId="{7AE2873D-E647-44AF-BC75-DC3BDA9101B7}" srcOrd="5" destOrd="0" presId="urn:microsoft.com/office/officeart/2016/7/layout/LinearBlockProcessNumbered"/>
    <dgm:cxn modelId="{E3464180-D87E-4BA6-BC43-EE6F802D1A8E}" type="presParOf" srcId="{A536B5C3-6EA1-4AE9-A2F0-4A79EDF8078B}" destId="{2EE28DC0-7F73-420A-883C-92BFA96A7083}" srcOrd="6" destOrd="0" presId="urn:microsoft.com/office/officeart/2016/7/layout/LinearBlockProcessNumbered"/>
    <dgm:cxn modelId="{E96CC6C3-4B60-4648-BAA7-576EB5FB857C}" type="presParOf" srcId="{2EE28DC0-7F73-420A-883C-92BFA96A7083}" destId="{A118DECD-D117-4C6B-8EF4-1441571D7F21}" srcOrd="0" destOrd="0" presId="urn:microsoft.com/office/officeart/2016/7/layout/LinearBlockProcessNumbered"/>
    <dgm:cxn modelId="{CF526B88-30DB-4B9F-B8F9-CCFFB98073B9}" type="presParOf" srcId="{2EE28DC0-7F73-420A-883C-92BFA96A7083}" destId="{8448DC38-0A19-4418-8090-06A87FD5A5D3}" srcOrd="1" destOrd="0" presId="urn:microsoft.com/office/officeart/2016/7/layout/LinearBlockProcessNumbered"/>
    <dgm:cxn modelId="{D54AB509-76B3-4C9C-997C-521C27D2D775}" type="presParOf" srcId="{2EE28DC0-7F73-420A-883C-92BFA96A7083}" destId="{C06A4EEF-960F-4DBB-869F-6AE6576DC47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9390B-AF0F-41E8-9DAD-9693CAE6D90E}">
      <dsp:nvSpPr>
        <dsp:cNvPr id="0" name=""/>
        <dsp:cNvSpPr/>
      </dsp:nvSpPr>
      <dsp:spPr>
        <a:xfrm>
          <a:off x="205"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Context, approach and strategy</a:t>
          </a:r>
        </a:p>
      </dsp:txBody>
      <dsp:txXfrm>
        <a:off x="205" y="1878069"/>
        <a:ext cx="2479997" cy="1785598"/>
      </dsp:txXfrm>
    </dsp:sp>
    <dsp:sp modelId="{28104187-C2A1-452C-84BF-AEE6BF75F939}">
      <dsp:nvSpPr>
        <dsp:cNvPr id="0" name=""/>
        <dsp:cNvSpPr/>
      </dsp:nvSpPr>
      <dsp:spPr>
        <a:xfrm>
          <a:off x="205"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205" y="687670"/>
        <a:ext cx="2479997" cy="1190398"/>
      </dsp:txXfrm>
    </dsp:sp>
    <dsp:sp modelId="{46CC8689-19F3-47D4-B241-D33AB399CB3E}">
      <dsp:nvSpPr>
        <dsp:cNvPr id="0" name=""/>
        <dsp:cNvSpPr/>
      </dsp:nvSpPr>
      <dsp:spPr>
        <a:xfrm>
          <a:off x="2678602"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i="0" kern="1200"/>
            <a:t>Tools and messaging</a:t>
          </a:r>
        </a:p>
      </dsp:txBody>
      <dsp:txXfrm>
        <a:off x="2678602" y="1878069"/>
        <a:ext cx="2479997" cy="1785598"/>
      </dsp:txXfrm>
    </dsp:sp>
    <dsp:sp modelId="{98DDFAE2-6C12-4091-A3DB-F6385915BDB3}">
      <dsp:nvSpPr>
        <dsp:cNvPr id="0" name=""/>
        <dsp:cNvSpPr/>
      </dsp:nvSpPr>
      <dsp:spPr>
        <a:xfrm>
          <a:off x="2678602"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678602" y="687670"/>
        <a:ext cx="2479997" cy="1190398"/>
      </dsp:txXfrm>
    </dsp:sp>
    <dsp:sp modelId="{0035549E-A52F-4581-9E6F-E030B33F2374}">
      <dsp:nvSpPr>
        <dsp:cNvPr id="0" name=""/>
        <dsp:cNvSpPr/>
      </dsp:nvSpPr>
      <dsp:spPr>
        <a:xfrm>
          <a:off x="5356999"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Perspectives from the network</a:t>
          </a:r>
        </a:p>
      </dsp:txBody>
      <dsp:txXfrm>
        <a:off x="5356999" y="1878069"/>
        <a:ext cx="2479997" cy="1785598"/>
      </dsp:txXfrm>
    </dsp:sp>
    <dsp:sp modelId="{DFBF7913-5DC9-455B-A574-9DE8FA83F70F}">
      <dsp:nvSpPr>
        <dsp:cNvPr id="0" name=""/>
        <dsp:cNvSpPr/>
      </dsp:nvSpPr>
      <dsp:spPr>
        <a:xfrm>
          <a:off x="5356999"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356999" y="687670"/>
        <a:ext cx="2479997" cy="1190398"/>
      </dsp:txXfrm>
    </dsp:sp>
    <dsp:sp modelId="{A118DECD-D117-4C6B-8EF4-1441571D7F21}">
      <dsp:nvSpPr>
        <dsp:cNvPr id="0" name=""/>
        <dsp:cNvSpPr/>
      </dsp:nvSpPr>
      <dsp:spPr>
        <a:xfrm>
          <a:off x="8035397"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Towards an action plan</a:t>
          </a:r>
        </a:p>
      </dsp:txBody>
      <dsp:txXfrm>
        <a:off x="8035397" y="1878069"/>
        <a:ext cx="2479997" cy="1785598"/>
      </dsp:txXfrm>
    </dsp:sp>
    <dsp:sp modelId="{8448DC38-0A19-4418-8090-06A87FD5A5D3}">
      <dsp:nvSpPr>
        <dsp:cNvPr id="0" name=""/>
        <dsp:cNvSpPr/>
      </dsp:nvSpPr>
      <dsp:spPr>
        <a:xfrm>
          <a:off x="8035397"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8035397" y="687670"/>
        <a:ext cx="2479997" cy="11903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89CD3-81C5-4532-AB40-8703008AF887}">
      <dsp:nvSpPr>
        <dsp:cNvPr id="0" name=""/>
        <dsp:cNvSpPr/>
      </dsp:nvSpPr>
      <dsp:spPr>
        <a:xfrm>
          <a:off x="4979729" y="2046543"/>
          <a:ext cx="3553386" cy="598059"/>
        </a:xfrm>
        <a:custGeom>
          <a:avLst/>
          <a:gdLst/>
          <a:ahLst/>
          <a:cxnLst/>
          <a:rect l="0" t="0" r="0" b="0"/>
          <a:pathLst>
            <a:path>
              <a:moveTo>
                <a:pt x="0" y="0"/>
              </a:moveTo>
              <a:lnTo>
                <a:pt x="0" y="299029"/>
              </a:lnTo>
              <a:lnTo>
                <a:pt x="3553386" y="299029"/>
              </a:lnTo>
              <a:lnTo>
                <a:pt x="3553386" y="598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6A2A2E-803C-4B99-885F-DFD527B47964}">
      <dsp:nvSpPr>
        <dsp:cNvPr id="0" name=""/>
        <dsp:cNvSpPr/>
      </dsp:nvSpPr>
      <dsp:spPr>
        <a:xfrm>
          <a:off x="4979729" y="2046543"/>
          <a:ext cx="107422" cy="598059"/>
        </a:xfrm>
        <a:custGeom>
          <a:avLst/>
          <a:gdLst/>
          <a:ahLst/>
          <a:cxnLst/>
          <a:rect l="0" t="0" r="0" b="0"/>
          <a:pathLst>
            <a:path>
              <a:moveTo>
                <a:pt x="0" y="0"/>
              </a:moveTo>
              <a:lnTo>
                <a:pt x="0" y="299029"/>
              </a:lnTo>
              <a:lnTo>
                <a:pt x="107422" y="299029"/>
              </a:lnTo>
              <a:lnTo>
                <a:pt x="107422" y="598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A5D84E-1337-4BEB-AA9C-ED1C22D6D5CA}">
      <dsp:nvSpPr>
        <dsp:cNvPr id="0" name=""/>
        <dsp:cNvSpPr/>
      </dsp:nvSpPr>
      <dsp:spPr>
        <a:xfrm>
          <a:off x="1533765" y="2046543"/>
          <a:ext cx="3445963" cy="598059"/>
        </a:xfrm>
        <a:custGeom>
          <a:avLst/>
          <a:gdLst/>
          <a:ahLst/>
          <a:cxnLst/>
          <a:rect l="0" t="0" r="0" b="0"/>
          <a:pathLst>
            <a:path>
              <a:moveTo>
                <a:pt x="3445963" y="0"/>
              </a:moveTo>
              <a:lnTo>
                <a:pt x="3445963" y="299029"/>
              </a:lnTo>
              <a:lnTo>
                <a:pt x="0" y="299029"/>
              </a:lnTo>
              <a:lnTo>
                <a:pt x="0" y="598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7FBE07-B7CA-4F18-92A3-6F67E597EA65}">
      <dsp:nvSpPr>
        <dsp:cNvPr id="0" name=""/>
        <dsp:cNvSpPr/>
      </dsp:nvSpPr>
      <dsp:spPr>
        <a:xfrm>
          <a:off x="3555776" y="622591"/>
          <a:ext cx="2847904" cy="1423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Industrial Clean  policy:  Open markets and low-carbon innovation</a:t>
          </a:r>
          <a:endParaRPr lang="en-BE" sz="2400" kern="1200"/>
        </a:p>
      </dsp:txBody>
      <dsp:txXfrm>
        <a:off x="3555776" y="622591"/>
        <a:ext cx="2847904" cy="1423952"/>
      </dsp:txXfrm>
    </dsp:sp>
    <dsp:sp modelId="{5D4AA26B-1050-481B-A63B-2563B448CE5A}">
      <dsp:nvSpPr>
        <dsp:cNvPr id="0" name=""/>
        <dsp:cNvSpPr/>
      </dsp:nvSpPr>
      <dsp:spPr>
        <a:xfrm>
          <a:off x="2390" y="2644602"/>
          <a:ext cx="3062749" cy="1423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a:t>Climate: Safeguarding EU competitiveness while moving towards climate neutrality</a:t>
          </a:r>
          <a:endParaRPr lang="en-BE" sz="2400" b="0" kern="1200"/>
        </a:p>
      </dsp:txBody>
      <dsp:txXfrm>
        <a:off x="2390" y="2644602"/>
        <a:ext cx="3062749" cy="1423952"/>
      </dsp:txXfrm>
    </dsp:sp>
    <dsp:sp modelId="{76ED15E2-8FA7-4F28-ADD9-974D3FBA0EA3}">
      <dsp:nvSpPr>
        <dsp:cNvPr id="0" name=""/>
        <dsp:cNvSpPr/>
      </dsp:nvSpPr>
      <dsp:spPr>
        <a:xfrm>
          <a:off x="3663199" y="2644602"/>
          <a:ext cx="2847904" cy="1423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Transport: Balanced, technology-neutral approach to low-emission mobility </a:t>
          </a:r>
          <a:endParaRPr lang="en-BE" sz="2400" kern="1200"/>
        </a:p>
      </dsp:txBody>
      <dsp:txXfrm>
        <a:off x="3663199" y="2644602"/>
        <a:ext cx="2847904" cy="1423952"/>
      </dsp:txXfrm>
    </dsp:sp>
    <dsp:sp modelId="{DC969079-726B-44FE-BCA7-6B2E00EC375E}">
      <dsp:nvSpPr>
        <dsp:cNvPr id="0" name=""/>
        <dsp:cNvSpPr/>
      </dsp:nvSpPr>
      <dsp:spPr>
        <a:xfrm>
          <a:off x="7109163" y="2644602"/>
          <a:ext cx="2847904" cy="14239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Energy: Liberalised, secure, sustainable and technology-neutral energy market</a:t>
          </a:r>
          <a:endParaRPr lang="en-BE" sz="2400" kern="1200"/>
        </a:p>
      </dsp:txBody>
      <dsp:txXfrm>
        <a:off x="7109163" y="2644602"/>
        <a:ext cx="2847904" cy="14239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7CD3D-80A4-401A-8E27-75672E266812}">
      <dsp:nvSpPr>
        <dsp:cNvPr id="0" name=""/>
        <dsp:cNvSpPr/>
      </dsp:nvSpPr>
      <dsp:spPr>
        <a:xfrm>
          <a:off x="0" y="253"/>
          <a:ext cx="10515600" cy="5933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E22F3E-35A2-4205-AB5D-E9C1FEEFFAE8}">
      <dsp:nvSpPr>
        <dsp:cNvPr id="0" name=""/>
        <dsp:cNvSpPr/>
      </dsp:nvSpPr>
      <dsp:spPr>
        <a:xfrm>
          <a:off x="179473" y="133746"/>
          <a:ext cx="326315" cy="32631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D14F2A-E55D-4C58-B83F-3846730068DD}">
      <dsp:nvSpPr>
        <dsp:cNvPr id="0" name=""/>
        <dsp:cNvSpPr/>
      </dsp:nvSpPr>
      <dsp:spPr>
        <a:xfrm>
          <a:off x="685261" y="253"/>
          <a:ext cx="9830338" cy="59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91" tIns="62791" rIns="62791" bIns="62791" numCol="1" spcCol="1270" anchor="ctr" anchorCtr="0">
          <a:noAutofit/>
        </a:bodyPr>
        <a:lstStyle/>
        <a:p>
          <a:pPr marL="0" lvl="0" indent="0" algn="l" defTabSz="1111250">
            <a:lnSpc>
              <a:spcPct val="90000"/>
            </a:lnSpc>
            <a:spcBef>
              <a:spcPct val="0"/>
            </a:spcBef>
            <a:spcAft>
              <a:spcPct val="35000"/>
            </a:spcAft>
            <a:buNone/>
          </a:pPr>
          <a:r>
            <a:rPr lang="en-US" sz="2500" kern="1200"/>
            <a:t>Access to affordable energy (Action Plan)</a:t>
          </a:r>
        </a:p>
      </dsp:txBody>
      <dsp:txXfrm>
        <a:off x="685261" y="253"/>
        <a:ext cx="9830338" cy="593300"/>
      </dsp:txXfrm>
    </dsp:sp>
    <dsp:sp modelId="{0ACB1F61-CBA8-4598-B56E-025CDEF0CCB4}">
      <dsp:nvSpPr>
        <dsp:cNvPr id="0" name=""/>
        <dsp:cNvSpPr/>
      </dsp:nvSpPr>
      <dsp:spPr>
        <a:xfrm>
          <a:off x="0" y="742133"/>
          <a:ext cx="10515600" cy="5933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DB4ED-EB82-4707-851D-C79C5C777E48}">
      <dsp:nvSpPr>
        <dsp:cNvPr id="0" name=""/>
        <dsp:cNvSpPr/>
      </dsp:nvSpPr>
      <dsp:spPr>
        <a:xfrm>
          <a:off x="179473" y="875371"/>
          <a:ext cx="326315" cy="32631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8E88B3-6A93-4CA8-8AB1-915D023A019B}">
      <dsp:nvSpPr>
        <dsp:cNvPr id="0" name=""/>
        <dsp:cNvSpPr/>
      </dsp:nvSpPr>
      <dsp:spPr>
        <a:xfrm>
          <a:off x="685261" y="742133"/>
          <a:ext cx="9830338" cy="59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91" tIns="62791" rIns="62791" bIns="62791" numCol="1" spcCol="1270" anchor="ctr" anchorCtr="0">
          <a:noAutofit/>
        </a:bodyPr>
        <a:lstStyle/>
        <a:p>
          <a:pPr marL="0" lvl="0" indent="0" algn="l" defTabSz="1111250">
            <a:lnSpc>
              <a:spcPct val="90000"/>
            </a:lnSpc>
            <a:spcBef>
              <a:spcPct val="0"/>
            </a:spcBef>
            <a:spcAft>
              <a:spcPct val="35000"/>
            </a:spcAft>
            <a:buNone/>
          </a:pPr>
          <a:r>
            <a:rPr lang="en-US" sz="2500" kern="1200"/>
            <a:t>Lead markets for clean supply and demand</a:t>
          </a:r>
        </a:p>
      </dsp:txBody>
      <dsp:txXfrm>
        <a:off x="685261" y="742133"/>
        <a:ext cx="9830338" cy="593300"/>
      </dsp:txXfrm>
    </dsp:sp>
    <dsp:sp modelId="{C942E17F-83CA-467E-B84C-6D4523808C7F}">
      <dsp:nvSpPr>
        <dsp:cNvPr id="0" name=""/>
        <dsp:cNvSpPr/>
      </dsp:nvSpPr>
      <dsp:spPr>
        <a:xfrm>
          <a:off x="0" y="1483757"/>
          <a:ext cx="10515600" cy="5933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053CB4-E374-47BD-BCD4-D8E31DDFF5E6}">
      <dsp:nvSpPr>
        <dsp:cNvPr id="0" name=""/>
        <dsp:cNvSpPr/>
      </dsp:nvSpPr>
      <dsp:spPr>
        <a:xfrm>
          <a:off x="179473" y="1616996"/>
          <a:ext cx="326315" cy="32631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777A9-A46C-44BC-B8E8-2B32B45348C6}">
      <dsp:nvSpPr>
        <dsp:cNvPr id="0" name=""/>
        <dsp:cNvSpPr/>
      </dsp:nvSpPr>
      <dsp:spPr>
        <a:xfrm>
          <a:off x="685261" y="1483757"/>
          <a:ext cx="9830338" cy="59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91" tIns="62791" rIns="62791" bIns="62791" numCol="1" spcCol="1270" anchor="ctr" anchorCtr="0">
          <a:noAutofit/>
        </a:bodyPr>
        <a:lstStyle/>
        <a:p>
          <a:pPr marL="0" lvl="0" indent="0" algn="l" defTabSz="1111250">
            <a:lnSpc>
              <a:spcPct val="90000"/>
            </a:lnSpc>
            <a:spcBef>
              <a:spcPct val="0"/>
            </a:spcBef>
            <a:spcAft>
              <a:spcPct val="35000"/>
            </a:spcAft>
            <a:buNone/>
          </a:pPr>
          <a:r>
            <a:rPr lang="en-US" sz="2500" kern="1200"/>
            <a:t>Public and private investment</a:t>
          </a:r>
        </a:p>
      </dsp:txBody>
      <dsp:txXfrm>
        <a:off x="685261" y="1483757"/>
        <a:ext cx="9830338" cy="5933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7CD3D-80A4-401A-8E27-75672E266812}">
      <dsp:nvSpPr>
        <dsp:cNvPr id="0" name=""/>
        <dsp:cNvSpPr/>
      </dsp:nvSpPr>
      <dsp:spPr>
        <a:xfrm>
          <a:off x="0" y="0"/>
          <a:ext cx="10515600" cy="5933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E22F3E-35A2-4205-AB5D-E9C1FEEFFAE8}">
      <dsp:nvSpPr>
        <dsp:cNvPr id="0" name=""/>
        <dsp:cNvSpPr/>
      </dsp:nvSpPr>
      <dsp:spPr>
        <a:xfrm>
          <a:off x="179473" y="133746"/>
          <a:ext cx="326315" cy="32631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D14F2A-E55D-4C58-B83F-3846730068DD}">
      <dsp:nvSpPr>
        <dsp:cNvPr id="0" name=""/>
        <dsp:cNvSpPr/>
      </dsp:nvSpPr>
      <dsp:spPr>
        <a:xfrm>
          <a:off x="685261" y="253"/>
          <a:ext cx="9830338" cy="59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91" tIns="62791" rIns="62791" bIns="62791" numCol="1" spcCol="1270" anchor="ctr" anchorCtr="0">
          <a:noAutofit/>
        </a:bodyPr>
        <a:lstStyle/>
        <a:p>
          <a:pPr marL="0" lvl="0" indent="0" algn="l" defTabSz="1111250">
            <a:lnSpc>
              <a:spcPct val="90000"/>
            </a:lnSpc>
            <a:spcBef>
              <a:spcPct val="0"/>
            </a:spcBef>
            <a:spcAft>
              <a:spcPct val="35000"/>
            </a:spcAft>
            <a:buNone/>
          </a:pPr>
          <a:r>
            <a:rPr lang="en-US" sz="2500" kern="1200"/>
            <a:t>Secure access to materials and resources</a:t>
          </a:r>
        </a:p>
      </dsp:txBody>
      <dsp:txXfrm>
        <a:off x="685261" y="253"/>
        <a:ext cx="9830338" cy="593300"/>
      </dsp:txXfrm>
    </dsp:sp>
    <dsp:sp modelId="{0ACB1F61-CBA8-4598-B56E-025CDEF0CCB4}">
      <dsp:nvSpPr>
        <dsp:cNvPr id="0" name=""/>
        <dsp:cNvSpPr/>
      </dsp:nvSpPr>
      <dsp:spPr>
        <a:xfrm>
          <a:off x="0" y="742133"/>
          <a:ext cx="10515600" cy="5933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DB4ED-EB82-4707-851D-C79C5C777E48}">
      <dsp:nvSpPr>
        <dsp:cNvPr id="0" name=""/>
        <dsp:cNvSpPr/>
      </dsp:nvSpPr>
      <dsp:spPr>
        <a:xfrm>
          <a:off x="179473" y="875371"/>
          <a:ext cx="326315" cy="32631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8E88B3-6A93-4CA8-8AB1-915D023A019B}">
      <dsp:nvSpPr>
        <dsp:cNvPr id="0" name=""/>
        <dsp:cNvSpPr/>
      </dsp:nvSpPr>
      <dsp:spPr>
        <a:xfrm>
          <a:off x="685261" y="742133"/>
          <a:ext cx="9830338" cy="59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91" tIns="62791" rIns="62791" bIns="62791" numCol="1" spcCol="1270" anchor="ctr" anchorCtr="0">
          <a:noAutofit/>
        </a:bodyPr>
        <a:lstStyle/>
        <a:p>
          <a:pPr marL="0" lvl="0" indent="0" algn="l" defTabSz="1111250">
            <a:lnSpc>
              <a:spcPct val="90000"/>
            </a:lnSpc>
            <a:spcBef>
              <a:spcPct val="0"/>
            </a:spcBef>
            <a:spcAft>
              <a:spcPct val="35000"/>
            </a:spcAft>
            <a:buNone/>
          </a:pPr>
          <a:r>
            <a:rPr lang="en-US" sz="2500" kern="1200"/>
            <a:t>Global markets and partnerships</a:t>
          </a:r>
        </a:p>
      </dsp:txBody>
      <dsp:txXfrm>
        <a:off x="685261" y="742133"/>
        <a:ext cx="9830338" cy="593300"/>
      </dsp:txXfrm>
    </dsp:sp>
    <dsp:sp modelId="{C942E17F-83CA-467E-B84C-6D4523808C7F}">
      <dsp:nvSpPr>
        <dsp:cNvPr id="0" name=""/>
        <dsp:cNvSpPr/>
      </dsp:nvSpPr>
      <dsp:spPr>
        <a:xfrm>
          <a:off x="0" y="1483757"/>
          <a:ext cx="10515600" cy="5933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053CB4-E374-47BD-BCD4-D8E31DDFF5E6}">
      <dsp:nvSpPr>
        <dsp:cNvPr id="0" name=""/>
        <dsp:cNvSpPr/>
      </dsp:nvSpPr>
      <dsp:spPr>
        <a:xfrm>
          <a:off x="179473" y="1616996"/>
          <a:ext cx="326315" cy="32631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777A9-A46C-44BC-B8E8-2B32B45348C6}">
      <dsp:nvSpPr>
        <dsp:cNvPr id="0" name=""/>
        <dsp:cNvSpPr/>
      </dsp:nvSpPr>
      <dsp:spPr>
        <a:xfrm>
          <a:off x="685261" y="1483757"/>
          <a:ext cx="9830338" cy="59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791" tIns="62791" rIns="62791" bIns="62791" numCol="1" spcCol="1270" anchor="ctr" anchorCtr="0">
          <a:noAutofit/>
        </a:bodyPr>
        <a:lstStyle/>
        <a:p>
          <a:pPr marL="0" lvl="0" indent="0" algn="l" defTabSz="1111250">
            <a:lnSpc>
              <a:spcPct val="90000"/>
            </a:lnSpc>
            <a:spcBef>
              <a:spcPct val="0"/>
            </a:spcBef>
            <a:spcAft>
              <a:spcPct val="35000"/>
            </a:spcAft>
            <a:buNone/>
          </a:pPr>
          <a:r>
            <a:rPr lang="en-US" sz="2500" kern="1200"/>
            <a:t>Jobs and skills</a:t>
          </a:r>
        </a:p>
      </dsp:txBody>
      <dsp:txXfrm>
        <a:off x="685261" y="1483757"/>
        <a:ext cx="9830338" cy="5933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D6345-F754-42D6-930B-9B35A766581F}">
      <dsp:nvSpPr>
        <dsp:cNvPr id="0" name=""/>
        <dsp:cNvSpPr/>
      </dsp:nvSpPr>
      <dsp:spPr>
        <a:xfrm>
          <a:off x="4368" y="73769"/>
          <a:ext cx="2626583" cy="4800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Foster an open and competitive market</a:t>
          </a:r>
        </a:p>
      </dsp:txBody>
      <dsp:txXfrm>
        <a:off x="4368" y="73769"/>
        <a:ext cx="2626583" cy="480061"/>
      </dsp:txXfrm>
    </dsp:sp>
    <dsp:sp modelId="{7A91F48B-3EFC-4A11-9FD7-9423B3E666FD}">
      <dsp:nvSpPr>
        <dsp:cNvPr id="0" name=""/>
        <dsp:cNvSpPr/>
      </dsp:nvSpPr>
      <dsp:spPr>
        <a:xfrm>
          <a:off x="4368" y="553830"/>
          <a:ext cx="2626583" cy="39253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a:solidFill>
                <a:srgbClr val="00205B">
                  <a:hueOff val="0"/>
                  <a:satOff val="0"/>
                  <a:lumOff val="0"/>
                  <a:alphaOff val="0"/>
                </a:srgbClr>
              </a:solidFill>
              <a:latin typeface="Calibri" panose="020F0502020204030204"/>
              <a:ea typeface="+mn-ea"/>
              <a:cs typeface="+mn-cs"/>
            </a:rPr>
            <a:t>Ensure that the all CID policy initiatives promote an investment-friendly environment without protectionist measures, allowing contributions from all trusted partners.</a:t>
          </a:r>
        </a:p>
        <a:p>
          <a:pPr marL="228600" lvl="2" indent="-114300" algn="l" defTabSz="577850">
            <a:lnSpc>
              <a:spcPct val="90000"/>
            </a:lnSpc>
            <a:spcBef>
              <a:spcPct val="0"/>
            </a:spcBef>
            <a:spcAft>
              <a:spcPct val="15000"/>
            </a:spcAft>
            <a:buFont typeface="Arial" panose="020B0604020202020204" pitchFamily="34" charset="0"/>
            <a:buChar char="•"/>
          </a:pPr>
          <a:endParaRPr lang="en-US" sz="1300" kern="1200">
            <a:solidFill>
              <a:srgbClr val="00205B">
                <a:hueOff val="0"/>
                <a:satOff val="0"/>
                <a:lumOff val="0"/>
                <a:alphaOff val="0"/>
              </a:srgbClr>
            </a:solidFill>
            <a:latin typeface="Calibri" panose="020F0502020204030204"/>
            <a:ea typeface="+mn-ea"/>
            <a:cs typeface="+mn-cs"/>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solidFill>
                <a:srgbClr val="00205B">
                  <a:hueOff val="0"/>
                  <a:satOff val="0"/>
                  <a:lumOff val="0"/>
                  <a:alphaOff val="0"/>
                </a:srgbClr>
              </a:solidFill>
              <a:latin typeface="Calibri" panose="020F0502020204030204"/>
              <a:ea typeface="+mn-ea"/>
              <a:cs typeface="+mn-cs"/>
            </a:rPr>
            <a:t>European Competitiveness Fund which:</a:t>
          </a:r>
        </a:p>
        <a:p>
          <a:pPr marL="114300" lvl="1" indent="-114300" algn="l" defTabSz="577850">
            <a:lnSpc>
              <a:spcPct val="90000"/>
            </a:lnSpc>
            <a:spcBef>
              <a:spcPct val="0"/>
            </a:spcBef>
            <a:spcAft>
              <a:spcPct val="15000"/>
            </a:spcAft>
            <a:buFont typeface="+mj-lt"/>
            <a:buAutoNum type="arabicPeriod"/>
          </a:pPr>
          <a:r>
            <a:rPr lang="en-US" sz="1300" kern="1200">
              <a:solidFill>
                <a:srgbClr val="00205B">
                  <a:hueOff val="0"/>
                  <a:satOff val="0"/>
                  <a:lumOff val="0"/>
                  <a:alphaOff val="0"/>
                </a:srgbClr>
              </a:solidFill>
              <a:latin typeface="Calibri" panose="020F0502020204030204"/>
              <a:ea typeface="+mn-ea"/>
              <a:cs typeface="+mn-cs"/>
            </a:rPr>
            <a:t>supports Public-Private Partnerships and de-risks private sector investments; </a:t>
          </a:r>
        </a:p>
        <a:p>
          <a:pPr marL="114300" lvl="1" indent="-114300" algn="l" defTabSz="577850">
            <a:lnSpc>
              <a:spcPct val="90000"/>
            </a:lnSpc>
            <a:spcBef>
              <a:spcPct val="0"/>
            </a:spcBef>
            <a:spcAft>
              <a:spcPct val="15000"/>
            </a:spcAft>
            <a:buFont typeface="+mj-lt"/>
            <a:buAutoNum type="arabicPeriod"/>
          </a:pPr>
          <a:r>
            <a:rPr lang="en-US" sz="1300" kern="1200">
              <a:solidFill>
                <a:srgbClr val="00205B">
                  <a:hueOff val="0"/>
                  <a:satOff val="0"/>
                  <a:lumOff val="0"/>
                  <a:alphaOff val="0"/>
                </a:srgbClr>
              </a:solidFill>
              <a:latin typeface="Calibri" panose="020F0502020204030204"/>
              <a:ea typeface="+mn-ea"/>
              <a:cs typeface="+mn-cs"/>
            </a:rPr>
            <a:t>is non-discriminatory; </a:t>
          </a:r>
        </a:p>
        <a:p>
          <a:pPr marL="114300" lvl="1" indent="-114300" algn="l" defTabSz="577850">
            <a:lnSpc>
              <a:spcPct val="90000"/>
            </a:lnSpc>
            <a:spcBef>
              <a:spcPct val="0"/>
            </a:spcBef>
            <a:spcAft>
              <a:spcPct val="15000"/>
            </a:spcAft>
            <a:buFont typeface="+mj-lt"/>
            <a:buAutoNum type="arabicPeriod"/>
          </a:pPr>
          <a:r>
            <a:rPr lang="en-US" sz="1300" kern="1200">
              <a:solidFill>
                <a:srgbClr val="00205B">
                  <a:hueOff val="0"/>
                  <a:satOff val="0"/>
                  <a:lumOff val="0"/>
                  <a:alphaOff val="0"/>
                </a:srgbClr>
              </a:solidFill>
              <a:latin typeface="Calibri" panose="020F0502020204030204"/>
              <a:ea typeface="+mn-ea"/>
              <a:cs typeface="+mn-cs"/>
            </a:rPr>
            <a:t>is technology-neutral; </a:t>
          </a:r>
          <a:endParaRPr lang="en-BE" sz="1300" kern="1200">
            <a:solidFill>
              <a:srgbClr val="00205B">
                <a:hueOff val="0"/>
                <a:satOff val="0"/>
                <a:lumOff val="0"/>
                <a:alphaOff val="0"/>
              </a:srgbClr>
            </a:solidFill>
            <a:latin typeface="Calibri" panose="020F0502020204030204"/>
            <a:ea typeface="+mn-ea"/>
            <a:cs typeface="+mn-cs"/>
          </a:endParaRPr>
        </a:p>
        <a:p>
          <a:pPr marL="114300" lvl="1" indent="-114300" algn="l" defTabSz="577850">
            <a:lnSpc>
              <a:spcPct val="90000"/>
            </a:lnSpc>
            <a:spcBef>
              <a:spcPct val="0"/>
            </a:spcBef>
            <a:spcAft>
              <a:spcPct val="15000"/>
            </a:spcAft>
            <a:buFont typeface="+mj-lt"/>
            <a:buAutoNum type="arabicPeriod"/>
          </a:pPr>
          <a:r>
            <a:rPr lang="en-US" sz="1300" kern="1200">
              <a:solidFill>
                <a:srgbClr val="00205B">
                  <a:hueOff val="0"/>
                  <a:satOff val="0"/>
                  <a:lumOff val="0"/>
                  <a:alphaOff val="0"/>
                </a:srgbClr>
              </a:solidFill>
              <a:latin typeface="Calibri" panose="020F0502020204030204"/>
              <a:ea typeface="+mn-ea"/>
              <a:cs typeface="+mn-cs"/>
            </a:rPr>
            <a:t>is aligned with WTO rules</a:t>
          </a:r>
          <a:endParaRPr lang="en-BE" sz="1300" kern="1200">
            <a:solidFill>
              <a:srgbClr val="00205B">
                <a:hueOff val="0"/>
                <a:satOff val="0"/>
                <a:lumOff val="0"/>
                <a:alphaOff val="0"/>
              </a:srgbClr>
            </a:solidFill>
            <a:latin typeface="Calibri" panose="020F0502020204030204"/>
            <a:ea typeface="+mn-ea"/>
            <a:cs typeface="+mn-cs"/>
          </a:endParaRPr>
        </a:p>
        <a:p>
          <a:pPr marL="114300" lvl="1" indent="-114300" algn="l" defTabSz="577850">
            <a:lnSpc>
              <a:spcPct val="90000"/>
            </a:lnSpc>
            <a:spcBef>
              <a:spcPct val="0"/>
            </a:spcBef>
            <a:spcAft>
              <a:spcPct val="15000"/>
            </a:spcAft>
            <a:buFont typeface="Arial" panose="020B0604020202020204" pitchFamily="34" charset="0"/>
            <a:buChar char="•"/>
          </a:pPr>
          <a:endParaRPr lang="en-US" sz="1300" kern="1200">
            <a:solidFill>
              <a:srgbClr val="00205B">
                <a:hueOff val="0"/>
                <a:satOff val="0"/>
                <a:lumOff val="0"/>
                <a:alphaOff val="0"/>
              </a:srgbClr>
            </a:solidFill>
            <a:latin typeface="Calibri" panose="020F0502020204030204"/>
            <a:ea typeface="+mn-ea"/>
            <a:cs typeface="+mn-cs"/>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solidFill>
                <a:srgbClr val="00205B">
                  <a:hueOff val="0"/>
                  <a:satOff val="0"/>
                  <a:lumOff val="0"/>
                  <a:alphaOff val="0"/>
                </a:srgbClr>
              </a:solidFill>
              <a:latin typeface="Calibri" panose="020F0502020204030204"/>
              <a:ea typeface="+mn-ea"/>
              <a:cs typeface="+mn-cs"/>
            </a:rPr>
            <a:t>Streamline and expedite permitting processes across EU jurisdictions.</a:t>
          </a:r>
        </a:p>
      </dsp:txBody>
      <dsp:txXfrm>
        <a:off x="4368" y="553830"/>
        <a:ext cx="2626583" cy="3925350"/>
      </dsp:txXfrm>
    </dsp:sp>
    <dsp:sp modelId="{3CA0D73F-E0B5-435C-815F-6A0BDA2F91E0}">
      <dsp:nvSpPr>
        <dsp:cNvPr id="0" name=""/>
        <dsp:cNvSpPr/>
      </dsp:nvSpPr>
      <dsp:spPr>
        <a:xfrm>
          <a:off x="2998673" y="73769"/>
          <a:ext cx="2626583" cy="4800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Prioritize Regulatory Simplification</a:t>
          </a:r>
        </a:p>
      </dsp:txBody>
      <dsp:txXfrm>
        <a:off x="2998673" y="73769"/>
        <a:ext cx="2626583" cy="480061"/>
      </dsp:txXfrm>
    </dsp:sp>
    <dsp:sp modelId="{F800F1BB-E0FE-4BE0-837F-23691BCA0460}">
      <dsp:nvSpPr>
        <dsp:cNvPr id="0" name=""/>
        <dsp:cNvSpPr/>
      </dsp:nvSpPr>
      <dsp:spPr>
        <a:xfrm>
          <a:off x="2998673" y="553830"/>
          <a:ext cx="2626583" cy="39253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Streamline Legislation: Focus on reducing unnecessary administrative burdens and harmonizing regulations across member states to facilitate easier compliance.</a:t>
          </a:r>
        </a:p>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Enhance regulatory consistency across Member States to reduce fragmentation and compliance costs.</a:t>
          </a:r>
        </a:p>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Strengthen alignment between new and existing regulations under the CID, including NZIA, Horizon Europe and Fit for 55, and align new EU regulations with global standards to create a level playing field for businesses.</a:t>
          </a:r>
        </a:p>
      </dsp:txBody>
      <dsp:txXfrm>
        <a:off x="2998673" y="553830"/>
        <a:ext cx="2626583" cy="3925350"/>
      </dsp:txXfrm>
    </dsp:sp>
    <dsp:sp modelId="{1A3507DE-9C97-4ECF-8879-FDDEA3F2821D}">
      <dsp:nvSpPr>
        <dsp:cNvPr id="0" name=""/>
        <dsp:cNvSpPr/>
      </dsp:nvSpPr>
      <dsp:spPr>
        <a:xfrm>
          <a:off x="5992979" y="73769"/>
          <a:ext cx="2626583" cy="4800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Focus on energy prices</a:t>
          </a:r>
        </a:p>
      </dsp:txBody>
      <dsp:txXfrm>
        <a:off x="5992979" y="73769"/>
        <a:ext cx="2626583" cy="480061"/>
      </dsp:txXfrm>
    </dsp:sp>
    <dsp:sp modelId="{6D9C9B9E-AFBD-451D-9279-B1DCE1D03016}">
      <dsp:nvSpPr>
        <dsp:cNvPr id="0" name=""/>
        <dsp:cNvSpPr/>
      </dsp:nvSpPr>
      <dsp:spPr>
        <a:xfrm>
          <a:off x="5992979" y="553830"/>
          <a:ext cx="2626583" cy="39253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Adopt a technology-neutral approach to all new legislative framework under the CID to foster innovation and scalability across all EU policies.</a:t>
          </a:r>
        </a:p>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Incorporate financial incentives and a technology-neutral approach into the Industrial </a:t>
          </a:r>
          <a:r>
            <a:rPr lang="en-US" sz="1300" kern="1200" err="1"/>
            <a:t>Decarbonisation</a:t>
          </a:r>
          <a:r>
            <a:rPr lang="en-US" sz="1300" kern="1200"/>
            <a:t> Accelerator Act to maintain competitiveness and flexibility. </a:t>
          </a:r>
        </a:p>
      </dsp:txBody>
      <dsp:txXfrm>
        <a:off x="5992979" y="553830"/>
        <a:ext cx="2626583" cy="3925350"/>
      </dsp:txXfrm>
    </dsp:sp>
    <dsp:sp modelId="{533867CE-7A05-406F-87E8-5345813DC3D9}">
      <dsp:nvSpPr>
        <dsp:cNvPr id="0" name=""/>
        <dsp:cNvSpPr/>
      </dsp:nvSpPr>
      <dsp:spPr>
        <a:xfrm>
          <a:off x="8987284" y="73769"/>
          <a:ext cx="2626583" cy="4800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Strengthen transatlantic relations</a:t>
          </a:r>
        </a:p>
      </dsp:txBody>
      <dsp:txXfrm>
        <a:off x="8987284" y="73769"/>
        <a:ext cx="2626583" cy="480061"/>
      </dsp:txXfrm>
    </dsp:sp>
    <dsp:sp modelId="{921C6865-DBB0-4656-991B-0F1BA82CE47A}">
      <dsp:nvSpPr>
        <dsp:cNvPr id="0" name=""/>
        <dsp:cNvSpPr/>
      </dsp:nvSpPr>
      <dsp:spPr>
        <a:xfrm>
          <a:off x="8987284" y="553830"/>
          <a:ext cx="2626583" cy="39253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Collaborative Initiatives: Enhance cooperation with the US and other partners in areas like technology, energy, and sustainability to drive mutual benefits.</a:t>
          </a:r>
        </a:p>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Strengthen cooperation on and facilitate mutual recognition of certification and technology standards.</a:t>
          </a:r>
        </a:p>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Forge international partnerships and work with international agencies to share best practices in clean technology and climate innovation </a:t>
          </a:r>
        </a:p>
      </dsp:txBody>
      <dsp:txXfrm>
        <a:off x="8987284" y="553830"/>
        <a:ext cx="2626583" cy="39253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64670-ACF9-4D2E-B52A-678A0ED9D128}">
      <dsp:nvSpPr>
        <dsp:cNvPr id="0" name=""/>
        <dsp:cNvSpPr/>
      </dsp:nvSpPr>
      <dsp:spPr>
        <a:xfrm>
          <a:off x="0" y="321071"/>
          <a:ext cx="10896600" cy="1474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5697" tIns="249936" rIns="84569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Member states have </a:t>
          </a:r>
          <a:r>
            <a:rPr lang="en-US" sz="1200" b="1" kern="1200"/>
            <a:t>different starting points</a:t>
          </a:r>
          <a:r>
            <a:rPr lang="en-US" sz="1200" kern="1200"/>
            <a:t> and resources for decarbonization. For instance: </a:t>
          </a:r>
        </a:p>
        <a:p>
          <a:pPr marL="228600" lvl="2" indent="-114300" algn="l" defTabSz="533400">
            <a:lnSpc>
              <a:spcPct val="90000"/>
            </a:lnSpc>
            <a:spcBef>
              <a:spcPct val="0"/>
            </a:spcBef>
            <a:spcAft>
              <a:spcPct val="15000"/>
            </a:spcAft>
            <a:buChar char="•"/>
          </a:pPr>
          <a:r>
            <a:rPr lang="en-US" sz="1200" b="1" kern="1200"/>
            <a:t>France</a:t>
          </a:r>
          <a:r>
            <a:rPr lang="en-US" sz="1200" kern="1200"/>
            <a:t> relies heavily on nuclear energy.</a:t>
          </a:r>
        </a:p>
        <a:p>
          <a:pPr marL="228600" lvl="2" indent="-114300" algn="l" defTabSz="533400">
            <a:lnSpc>
              <a:spcPct val="90000"/>
            </a:lnSpc>
            <a:spcBef>
              <a:spcPct val="0"/>
            </a:spcBef>
            <a:spcAft>
              <a:spcPct val="15000"/>
            </a:spcAft>
            <a:buChar char="•"/>
          </a:pPr>
          <a:r>
            <a:rPr lang="en-US" sz="1200" b="1" kern="1200"/>
            <a:t>Spain</a:t>
          </a:r>
          <a:r>
            <a:rPr lang="en-US" sz="1200" kern="1200"/>
            <a:t> is advancing in solar and wind.</a:t>
          </a:r>
        </a:p>
        <a:p>
          <a:pPr marL="228600" lvl="2" indent="-114300" algn="l" defTabSz="533400">
            <a:lnSpc>
              <a:spcPct val="90000"/>
            </a:lnSpc>
            <a:spcBef>
              <a:spcPct val="0"/>
            </a:spcBef>
            <a:spcAft>
              <a:spcPct val="15000"/>
            </a:spcAft>
            <a:buChar char="•"/>
          </a:pPr>
          <a:r>
            <a:rPr lang="en-US" sz="1200" b="1" kern="1200"/>
            <a:t>Poland</a:t>
          </a:r>
          <a:r>
            <a:rPr lang="en-US" sz="1200" kern="1200"/>
            <a:t> is still transitioning from coal.</a:t>
          </a:r>
        </a:p>
        <a:p>
          <a:pPr marL="114300" lvl="1" indent="-114300" algn="l" defTabSz="533400">
            <a:lnSpc>
              <a:spcPct val="90000"/>
            </a:lnSpc>
            <a:spcBef>
              <a:spcPct val="0"/>
            </a:spcBef>
            <a:spcAft>
              <a:spcPct val="15000"/>
            </a:spcAft>
            <a:buChar char="•"/>
          </a:pPr>
          <a:r>
            <a:rPr lang="en-US" sz="1200" kern="1200"/>
            <a:t>A </a:t>
          </a:r>
          <a:r>
            <a:rPr lang="en-US" sz="1200" b="1" kern="1200"/>
            <a:t>non-discriminatory approach</a:t>
          </a:r>
          <a:r>
            <a:rPr lang="en-US" sz="1200" kern="1200"/>
            <a:t>—recognizing </a:t>
          </a:r>
          <a:r>
            <a:rPr lang="en-US" sz="1200" b="1" kern="1200"/>
            <a:t>all low-carbon energy technologies</a:t>
          </a:r>
          <a:r>
            <a:rPr lang="en-US" sz="1200" kern="1200"/>
            <a:t>—ensures that each member state can adopt the energy mix that suits its infrastructure, geography, and economy.</a:t>
          </a:r>
        </a:p>
      </dsp:txBody>
      <dsp:txXfrm>
        <a:off x="0" y="321071"/>
        <a:ext cx="10896600" cy="1474200"/>
      </dsp:txXfrm>
    </dsp:sp>
    <dsp:sp modelId="{E00DEAB1-4195-466B-9D68-AE1A0CCEBD2A}">
      <dsp:nvSpPr>
        <dsp:cNvPr id="0" name=""/>
        <dsp:cNvSpPr/>
      </dsp:nvSpPr>
      <dsp:spPr>
        <a:xfrm>
          <a:off x="544830" y="143951"/>
          <a:ext cx="76276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306" tIns="0" rIns="288306" bIns="0" numCol="1" spcCol="1270" anchor="ctr" anchorCtr="0">
          <a:noAutofit/>
        </a:bodyPr>
        <a:lstStyle/>
        <a:p>
          <a:pPr marL="0" lvl="0" indent="0" algn="l" defTabSz="533400">
            <a:lnSpc>
              <a:spcPct val="90000"/>
            </a:lnSpc>
            <a:spcBef>
              <a:spcPct val="0"/>
            </a:spcBef>
            <a:spcAft>
              <a:spcPct val="35000"/>
            </a:spcAft>
            <a:buNone/>
          </a:pPr>
          <a:r>
            <a:rPr lang="en-US" sz="1200" b="1" kern="1200"/>
            <a:t>Diverse energy landscapes across the EU</a:t>
          </a:r>
          <a:r>
            <a:rPr lang="en-US" sz="1200" kern="1200"/>
            <a:t>:</a:t>
          </a:r>
        </a:p>
      </dsp:txBody>
      <dsp:txXfrm>
        <a:off x="562123" y="161244"/>
        <a:ext cx="7593034" cy="319654"/>
      </dsp:txXfrm>
    </dsp:sp>
    <dsp:sp modelId="{C5B3B665-0CB0-43AB-A8B7-347BFB50AF30}">
      <dsp:nvSpPr>
        <dsp:cNvPr id="0" name=""/>
        <dsp:cNvSpPr/>
      </dsp:nvSpPr>
      <dsp:spPr>
        <a:xfrm>
          <a:off x="0" y="2037191"/>
          <a:ext cx="10896600" cy="1398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5697" tIns="249936" rIns="84569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The CID is expected to shape EU industrial and energy policy towards the </a:t>
          </a:r>
          <a:r>
            <a:rPr lang="en-US" sz="1200" b="1" kern="1200"/>
            <a:t>2040 climate targets, which will define the trajectory of </a:t>
          </a:r>
          <a:r>
            <a:rPr lang="en-US" sz="1200" b="1" kern="1200" err="1"/>
            <a:t>decarbonisation</a:t>
          </a:r>
          <a:r>
            <a:rPr lang="en-US" sz="1200" b="1" kern="1200"/>
            <a:t> policies for the next 15 years.</a:t>
          </a:r>
          <a:endParaRPr lang="en-US" sz="1200" kern="1200"/>
        </a:p>
        <a:p>
          <a:pPr marL="114300" lvl="1" indent="-114300" algn="l" defTabSz="533400">
            <a:lnSpc>
              <a:spcPct val="90000"/>
            </a:lnSpc>
            <a:spcBef>
              <a:spcPct val="0"/>
            </a:spcBef>
            <a:spcAft>
              <a:spcPct val="15000"/>
            </a:spcAft>
            <a:buChar char="•"/>
          </a:pPr>
          <a:r>
            <a:rPr lang="en-US" sz="1200" kern="1200"/>
            <a:t>If the CID is </a:t>
          </a:r>
          <a:r>
            <a:rPr lang="en-US" sz="1200" b="1" kern="1200"/>
            <a:t>too prescriptive</a:t>
          </a:r>
          <a:r>
            <a:rPr lang="en-US" sz="1200" kern="1200"/>
            <a:t> or limits support to specific technologies, it risks excluding solutions that may be more effective for certain countries, and slow down the transition for countries that are still developing infrastructure for newer energy sources.</a:t>
          </a:r>
        </a:p>
        <a:p>
          <a:pPr marL="114300" lvl="1" indent="-114300" algn="l" defTabSz="533400">
            <a:lnSpc>
              <a:spcPct val="90000"/>
            </a:lnSpc>
            <a:spcBef>
              <a:spcPct val="0"/>
            </a:spcBef>
            <a:spcAft>
              <a:spcPct val="15000"/>
            </a:spcAft>
            <a:buChar char="•"/>
          </a:pPr>
          <a:r>
            <a:rPr lang="en-US" sz="1200" b="1" kern="1200"/>
            <a:t>Why this matters</a:t>
          </a:r>
          <a:r>
            <a:rPr lang="en-US" sz="1200" kern="1200"/>
            <a:t>: Flexibility ensures that </a:t>
          </a:r>
          <a:r>
            <a:rPr lang="en-US" sz="1200" b="1" kern="1200"/>
            <a:t>no country is left behind</a:t>
          </a:r>
          <a:r>
            <a:rPr lang="en-US" sz="1200" kern="1200"/>
            <a:t> and allows for </a:t>
          </a:r>
          <a:r>
            <a:rPr lang="en-US" sz="1200" b="1" kern="1200"/>
            <a:t>tailored decarbonization pathways</a:t>
          </a:r>
          <a:r>
            <a:rPr lang="en-US" sz="1200" kern="1200"/>
            <a:t> that can realistically meet EU-wide goals.</a:t>
          </a:r>
        </a:p>
      </dsp:txBody>
      <dsp:txXfrm>
        <a:off x="0" y="2037191"/>
        <a:ext cx="10896600" cy="1398600"/>
      </dsp:txXfrm>
    </dsp:sp>
    <dsp:sp modelId="{7C1FF156-2928-4B90-8E91-517AFDDFBC6D}">
      <dsp:nvSpPr>
        <dsp:cNvPr id="0" name=""/>
        <dsp:cNvSpPr/>
      </dsp:nvSpPr>
      <dsp:spPr>
        <a:xfrm>
          <a:off x="544830" y="1860071"/>
          <a:ext cx="76276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306" tIns="0" rIns="288306" bIns="0" numCol="1" spcCol="1270" anchor="ctr" anchorCtr="0">
          <a:noAutofit/>
        </a:bodyPr>
        <a:lstStyle/>
        <a:p>
          <a:pPr marL="0" lvl="0" indent="0" algn="l" defTabSz="533400">
            <a:lnSpc>
              <a:spcPct val="90000"/>
            </a:lnSpc>
            <a:spcBef>
              <a:spcPct val="0"/>
            </a:spcBef>
            <a:spcAft>
              <a:spcPct val="35000"/>
            </a:spcAft>
            <a:buNone/>
          </a:pPr>
          <a:r>
            <a:rPr lang="en-US" sz="1200" b="1" kern="1200"/>
            <a:t>CID as a blueprint for the 2040 Climate Targets</a:t>
          </a:r>
          <a:r>
            <a:rPr lang="en-US" sz="1200" kern="1200"/>
            <a:t>:</a:t>
          </a:r>
        </a:p>
      </dsp:txBody>
      <dsp:txXfrm>
        <a:off x="562123" y="1877364"/>
        <a:ext cx="7593034" cy="319654"/>
      </dsp:txXfrm>
    </dsp:sp>
    <dsp:sp modelId="{3DEF1C2A-F02E-4128-8BC7-E77E63957888}">
      <dsp:nvSpPr>
        <dsp:cNvPr id="0" name=""/>
        <dsp:cNvSpPr/>
      </dsp:nvSpPr>
      <dsp:spPr>
        <a:xfrm>
          <a:off x="0" y="3677711"/>
          <a:ext cx="10896600" cy="869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5697" tIns="249936" rIns="84569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Allowing countries to deploy cost-effective, locally available technologies will lower the cost of transition and reduce energy prices in the long term. For example, forcing an expensive, non-local solution could drive up prices and slow decarbonization. </a:t>
          </a:r>
        </a:p>
        <a:p>
          <a:pPr marL="114300" lvl="1" indent="-114300" algn="l" defTabSz="533400">
            <a:lnSpc>
              <a:spcPct val="90000"/>
            </a:lnSpc>
            <a:spcBef>
              <a:spcPct val="0"/>
            </a:spcBef>
            <a:spcAft>
              <a:spcPct val="15000"/>
            </a:spcAft>
            <a:buChar char="•"/>
          </a:pPr>
          <a:r>
            <a:rPr lang="en-US" sz="1200" kern="1200"/>
            <a:t>A flexible framework empowers member states to adopt solutions that stabilize energy prices and enhance energy security.</a:t>
          </a:r>
        </a:p>
      </dsp:txBody>
      <dsp:txXfrm>
        <a:off x="0" y="3677711"/>
        <a:ext cx="10896600" cy="869400"/>
      </dsp:txXfrm>
    </dsp:sp>
    <dsp:sp modelId="{94F0F4E5-013D-4C98-9777-D909A3C6BAF7}">
      <dsp:nvSpPr>
        <dsp:cNvPr id="0" name=""/>
        <dsp:cNvSpPr/>
      </dsp:nvSpPr>
      <dsp:spPr>
        <a:xfrm>
          <a:off x="544830" y="3500591"/>
          <a:ext cx="76276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306" tIns="0" rIns="288306" bIns="0" numCol="1" spcCol="1270" anchor="ctr" anchorCtr="0">
          <a:noAutofit/>
        </a:bodyPr>
        <a:lstStyle/>
        <a:p>
          <a:pPr marL="0" lvl="0" indent="0" algn="l" defTabSz="533400">
            <a:lnSpc>
              <a:spcPct val="90000"/>
            </a:lnSpc>
            <a:spcBef>
              <a:spcPct val="0"/>
            </a:spcBef>
            <a:spcAft>
              <a:spcPct val="35000"/>
            </a:spcAft>
            <a:buNone/>
          </a:pPr>
          <a:r>
            <a:rPr lang="en-US" sz="1200" b="1" kern="1200"/>
            <a:t>Flexibility and low energy prices</a:t>
          </a:r>
          <a:endParaRPr lang="en-US" sz="1200" kern="1200"/>
        </a:p>
      </dsp:txBody>
      <dsp:txXfrm>
        <a:off x="562123" y="3517884"/>
        <a:ext cx="7593034" cy="3196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64670-ACF9-4D2E-B52A-678A0ED9D128}">
      <dsp:nvSpPr>
        <dsp:cNvPr id="0" name=""/>
        <dsp:cNvSpPr/>
      </dsp:nvSpPr>
      <dsp:spPr>
        <a:xfrm>
          <a:off x="0" y="414049"/>
          <a:ext cx="11398879" cy="1625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4680" tIns="249936" rIns="884680"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a:t>Incorporation of sustainability criteria</a:t>
          </a:r>
          <a:r>
            <a:rPr lang="en-US" sz="1200" kern="1200"/>
            <a:t>:</a:t>
          </a:r>
        </a:p>
        <a:p>
          <a:pPr marL="228600" lvl="2" indent="-114300" algn="l" defTabSz="533400">
            <a:lnSpc>
              <a:spcPct val="90000"/>
            </a:lnSpc>
            <a:spcBef>
              <a:spcPct val="0"/>
            </a:spcBef>
            <a:spcAft>
              <a:spcPct val="15000"/>
            </a:spcAft>
            <a:buFont typeface="Arial" panose="020B0604020202020204" pitchFamily="34" charset="0"/>
            <a:buChar char="•"/>
          </a:pPr>
          <a:r>
            <a:rPr lang="en-US" sz="1200" kern="1200"/>
            <a:t>The CID will encourage revising public procurement rules to integrate </a:t>
          </a:r>
          <a:r>
            <a:rPr lang="en-US" sz="1200" b="1" kern="1200"/>
            <a:t>European preference, sustainability, resilience, and low-carbon standards.</a:t>
          </a:r>
          <a:endParaRPr lang="en-US" sz="1200" kern="1200"/>
        </a:p>
        <a:p>
          <a:pPr marL="228600" lvl="2" indent="-114300" algn="l" defTabSz="533400">
            <a:lnSpc>
              <a:spcPct val="90000"/>
            </a:lnSpc>
            <a:spcBef>
              <a:spcPct val="0"/>
            </a:spcBef>
            <a:spcAft>
              <a:spcPct val="15000"/>
            </a:spcAft>
            <a:buFont typeface="Arial" panose="020B0604020202020204" pitchFamily="34" charset="0"/>
            <a:buChar char="•"/>
          </a:pPr>
          <a:r>
            <a:rPr lang="en-US" sz="1200" b="1" kern="1200"/>
            <a:t>MS procurement frameworks will need to prioritize European-sourced </a:t>
          </a:r>
          <a:r>
            <a:rPr lang="en-US" sz="1200" kern="1200"/>
            <a:t>goods and services that contribute to the EU’s climate objectives.</a:t>
          </a:r>
        </a:p>
        <a:p>
          <a:pPr marL="228600" lvl="2" indent="-114300" algn="l" defTabSz="533400">
            <a:lnSpc>
              <a:spcPct val="90000"/>
            </a:lnSpc>
            <a:spcBef>
              <a:spcPct val="0"/>
            </a:spcBef>
            <a:spcAft>
              <a:spcPct val="15000"/>
            </a:spcAft>
            <a:buFont typeface="Arial" panose="020B0604020202020204" pitchFamily="34" charset="0"/>
            <a:buChar char="•"/>
          </a:pPr>
          <a:r>
            <a:rPr lang="en-US" sz="1200" kern="1200"/>
            <a:t>Risks </a:t>
          </a:r>
          <a:r>
            <a:rPr lang="en-US" sz="1200" b="1" kern="1200"/>
            <a:t>reducing competition by limiting access for trusted international partners</a:t>
          </a:r>
          <a:r>
            <a:rPr lang="en-US" sz="1200" kern="1200"/>
            <a:t>, including US companies, increase costs, delay innovation, and slow down the deployment of critical technologies that are not yet produced at scale in Europe.</a:t>
          </a:r>
        </a:p>
        <a:p>
          <a:pPr marL="114300" lvl="1" indent="-114300" algn="l" defTabSz="533400">
            <a:lnSpc>
              <a:spcPct val="90000"/>
            </a:lnSpc>
            <a:spcBef>
              <a:spcPct val="0"/>
            </a:spcBef>
            <a:spcAft>
              <a:spcPct val="15000"/>
            </a:spcAft>
            <a:buChar char="•"/>
          </a:pPr>
          <a:r>
            <a:rPr lang="en-US" sz="1200" kern="1200"/>
            <a:t>Encourage the CID to ensure </a:t>
          </a:r>
          <a:r>
            <a:rPr lang="en-US" sz="1200" b="1" kern="1200"/>
            <a:t>procurement frameworks are inclusive and open to trusted international partners in their definition of ‘European preference’ avoiding discriminatory practices</a:t>
          </a:r>
          <a:r>
            <a:rPr lang="en-US" sz="1200" kern="1200"/>
            <a:t>.</a:t>
          </a:r>
        </a:p>
      </dsp:txBody>
      <dsp:txXfrm>
        <a:off x="0" y="414049"/>
        <a:ext cx="11398879" cy="1625400"/>
      </dsp:txXfrm>
    </dsp:sp>
    <dsp:sp modelId="{E00DEAB1-4195-466B-9D68-AE1A0CCEBD2A}">
      <dsp:nvSpPr>
        <dsp:cNvPr id="0" name=""/>
        <dsp:cNvSpPr/>
      </dsp:nvSpPr>
      <dsp:spPr>
        <a:xfrm>
          <a:off x="569943" y="236929"/>
          <a:ext cx="7979215"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595" tIns="0" rIns="301595" bIns="0" numCol="1" spcCol="1270" anchor="ctr" anchorCtr="0">
          <a:noAutofit/>
        </a:bodyPr>
        <a:lstStyle/>
        <a:p>
          <a:pPr marL="0" lvl="0" indent="0" algn="l" defTabSz="533400">
            <a:lnSpc>
              <a:spcPct val="90000"/>
            </a:lnSpc>
            <a:spcBef>
              <a:spcPct val="0"/>
            </a:spcBef>
            <a:spcAft>
              <a:spcPct val="35000"/>
            </a:spcAft>
            <a:buNone/>
          </a:pPr>
          <a:r>
            <a:rPr lang="en-US" sz="1200" b="1" kern="1200"/>
            <a:t>Public procurement changes</a:t>
          </a:r>
          <a:endParaRPr lang="en-US" sz="1200" kern="1200"/>
        </a:p>
      </dsp:txBody>
      <dsp:txXfrm>
        <a:off x="587236" y="254222"/>
        <a:ext cx="7944629" cy="319654"/>
      </dsp:txXfrm>
    </dsp:sp>
    <dsp:sp modelId="{C5B3B665-0CB0-43AB-A8B7-347BFB50AF30}">
      <dsp:nvSpPr>
        <dsp:cNvPr id="0" name=""/>
        <dsp:cNvSpPr/>
      </dsp:nvSpPr>
      <dsp:spPr>
        <a:xfrm>
          <a:off x="0" y="2281370"/>
          <a:ext cx="11398879" cy="234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4680" tIns="249936" rIns="88468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The CID </a:t>
          </a:r>
          <a:r>
            <a:rPr lang="en-US" sz="1200" b="1" kern="1200"/>
            <a:t>introduces revised state aid rules to accelerate decarbonization by supporting investments in clean technologies, energy efficiency, and sustainable production processes</a:t>
          </a:r>
          <a:r>
            <a:rPr lang="en-US" sz="1200" kern="1200"/>
            <a:t>.</a:t>
          </a:r>
        </a:p>
        <a:p>
          <a:pPr marL="114300" lvl="1" indent="-114300" algn="l" defTabSz="533400">
            <a:lnSpc>
              <a:spcPct val="90000"/>
            </a:lnSpc>
            <a:spcBef>
              <a:spcPct val="0"/>
            </a:spcBef>
            <a:spcAft>
              <a:spcPct val="15000"/>
            </a:spcAft>
            <a:buChar char="•"/>
          </a:pPr>
          <a:r>
            <a:rPr lang="en-US" sz="1200" kern="1200"/>
            <a:t>The state aid process, while streamlined, still requires detailed justifications and approvals that may delay urgent projects.</a:t>
          </a:r>
        </a:p>
        <a:p>
          <a:pPr marL="228600" lvl="2" indent="-114300" algn="l" defTabSz="533400">
            <a:lnSpc>
              <a:spcPct val="90000"/>
            </a:lnSpc>
            <a:spcBef>
              <a:spcPct val="0"/>
            </a:spcBef>
            <a:spcAft>
              <a:spcPct val="15000"/>
            </a:spcAft>
            <a:buChar char="•"/>
          </a:pPr>
          <a:r>
            <a:rPr lang="en-US" sz="1200" kern="1200"/>
            <a:t>Countries with less administrative capacity or expertise could </a:t>
          </a:r>
          <a:r>
            <a:rPr lang="en-US" sz="1200" b="1" kern="1200"/>
            <a:t>struggle to navigate the process effectively</a:t>
          </a:r>
          <a:r>
            <a:rPr lang="en-US" sz="1200" kern="1200"/>
            <a:t>, creating </a:t>
          </a:r>
          <a:r>
            <a:rPr lang="en-US" sz="1200" b="1" kern="1200"/>
            <a:t>delays, uncertainty and fragmentation, affecting competitiveness of the Single market</a:t>
          </a:r>
          <a:r>
            <a:rPr lang="en-US" sz="1200" kern="1200"/>
            <a:t>.</a:t>
          </a:r>
        </a:p>
        <a:p>
          <a:pPr marL="228600" lvl="2" indent="-114300" algn="l" defTabSz="533400">
            <a:lnSpc>
              <a:spcPct val="90000"/>
            </a:lnSpc>
            <a:spcBef>
              <a:spcPct val="0"/>
            </a:spcBef>
            <a:spcAft>
              <a:spcPct val="15000"/>
            </a:spcAft>
            <a:buChar char="•"/>
          </a:pPr>
          <a:r>
            <a:rPr lang="en-US" sz="1200" kern="1200"/>
            <a:t>If state aid frameworks favor certain technologies over others, it could </a:t>
          </a:r>
          <a:r>
            <a:rPr lang="en-US" sz="1200" b="1" kern="1200"/>
            <a:t>undermine flexibility and discourage diverse and country specific approaches to </a:t>
          </a:r>
          <a:r>
            <a:rPr lang="en-US" sz="1200" b="1" kern="1200" err="1"/>
            <a:t>decrabonisation</a:t>
          </a:r>
          <a:r>
            <a:rPr lang="en-US" sz="1200" kern="1200"/>
            <a:t>.</a:t>
          </a:r>
        </a:p>
        <a:p>
          <a:pPr marL="114300" lvl="1" indent="-114300" algn="l" defTabSz="533400">
            <a:lnSpc>
              <a:spcPct val="90000"/>
            </a:lnSpc>
            <a:spcBef>
              <a:spcPct val="0"/>
            </a:spcBef>
            <a:spcAft>
              <a:spcPct val="15000"/>
            </a:spcAft>
            <a:buChar char="•"/>
          </a:pPr>
          <a:r>
            <a:rPr lang="en-US" sz="1200" b="1" kern="1200"/>
            <a:t>Why this matters</a:t>
          </a:r>
          <a:r>
            <a:rPr lang="en-US" sz="1200" kern="1200"/>
            <a:t>: Member states should have the freedom to design aid schemes that reflect their unique industrial landscapes and decarbonization needs.</a:t>
          </a:r>
        </a:p>
        <a:p>
          <a:pPr marL="228600" lvl="2" indent="-114300" algn="l" defTabSz="533400">
            <a:lnSpc>
              <a:spcPct val="90000"/>
            </a:lnSpc>
            <a:spcBef>
              <a:spcPct val="0"/>
            </a:spcBef>
            <a:spcAft>
              <a:spcPct val="15000"/>
            </a:spcAft>
            <a:buChar char="•"/>
          </a:pPr>
          <a:r>
            <a:rPr lang="en-US" sz="1200" kern="1200"/>
            <a:t>Advocate for non-discriminatory state aid rules that recognize all viable low-carbon technologies, including nuclear, hydrogen, carbon capture, and renewables, ensuring each country can choose the most viable and cost-effective pathway to meet climate targets.</a:t>
          </a:r>
        </a:p>
      </dsp:txBody>
      <dsp:txXfrm>
        <a:off x="0" y="2281370"/>
        <a:ext cx="11398879" cy="2343600"/>
      </dsp:txXfrm>
    </dsp:sp>
    <dsp:sp modelId="{7C1FF156-2928-4B90-8E91-517AFDDFBC6D}">
      <dsp:nvSpPr>
        <dsp:cNvPr id="0" name=""/>
        <dsp:cNvSpPr/>
      </dsp:nvSpPr>
      <dsp:spPr>
        <a:xfrm>
          <a:off x="569943" y="2104250"/>
          <a:ext cx="7979215"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595" tIns="0" rIns="301595" bIns="0" numCol="1" spcCol="1270" anchor="ctr" anchorCtr="0">
          <a:noAutofit/>
        </a:bodyPr>
        <a:lstStyle/>
        <a:p>
          <a:pPr marL="0" lvl="0" indent="0" algn="l" defTabSz="533400">
            <a:lnSpc>
              <a:spcPct val="90000"/>
            </a:lnSpc>
            <a:spcBef>
              <a:spcPct val="0"/>
            </a:spcBef>
            <a:spcAft>
              <a:spcPct val="35000"/>
            </a:spcAft>
            <a:buNone/>
          </a:pPr>
          <a:r>
            <a:rPr lang="en-US" sz="1200" b="1" kern="1200"/>
            <a:t>State aid rules</a:t>
          </a:r>
          <a:endParaRPr lang="en-US" sz="1200" kern="1200"/>
        </a:p>
      </dsp:txBody>
      <dsp:txXfrm>
        <a:off x="587236" y="2121543"/>
        <a:ext cx="7944629" cy="31965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4B35F-E8DC-4AA2-9D5F-5F5BA502D56C}">
      <dsp:nvSpPr>
        <dsp:cNvPr id="0" name=""/>
        <dsp:cNvSpPr/>
      </dsp:nvSpPr>
      <dsp:spPr>
        <a:xfrm>
          <a:off x="2004589" y="0"/>
          <a:ext cx="988066" cy="1017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12BDEC-CA43-4177-A01F-4D47E9D26BFC}">
      <dsp:nvSpPr>
        <dsp:cNvPr id="0" name=""/>
        <dsp:cNvSpPr/>
      </dsp:nvSpPr>
      <dsp:spPr>
        <a:xfrm>
          <a:off x="1762261" y="987979"/>
          <a:ext cx="1545117" cy="50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0" kern="1200"/>
            <a:t>Opportunities</a:t>
          </a:r>
          <a:endParaRPr lang="en-US" sz="1600" kern="1200"/>
        </a:p>
      </dsp:txBody>
      <dsp:txXfrm>
        <a:off x="1762261" y="987979"/>
        <a:ext cx="1545117" cy="504579"/>
      </dsp:txXfrm>
    </dsp:sp>
    <dsp:sp modelId="{F9A448C2-F027-4591-98D2-75963276CED6}">
      <dsp:nvSpPr>
        <dsp:cNvPr id="0" name=""/>
        <dsp:cNvSpPr/>
      </dsp:nvSpPr>
      <dsp:spPr>
        <a:xfrm>
          <a:off x="1487575" y="1718580"/>
          <a:ext cx="454162" cy="4634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E6FFE5-E7BC-4AEC-90A4-02736050A015}">
      <dsp:nvSpPr>
        <dsp:cNvPr id="0" name=""/>
        <dsp:cNvSpPr/>
      </dsp:nvSpPr>
      <dsp:spPr>
        <a:xfrm>
          <a:off x="1138114" y="2301228"/>
          <a:ext cx="1009250" cy="41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Stable investment environment</a:t>
          </a:r>
          <a:endParaRPr lang="en-US" sz="1100" kern="1200"/>
        </a:p>
      </dsp:txBody>
      <dsp:txXfrm>
        <a:off x="1138114" y="2301228"/>
        <a:ext cx="1009250" cy="411943"/>
      </dsp:txXfrm>
    </dsp:sp>
    <dsp:sp modelId="{8FE014C7-79E5-470F-A5E9-5E716A565908}">
      <dsp:nvSpPr>
        <dsp:cNvPr id="0" name=""/>
        <dsp:cNvSpPr/>
      </dsp:nvSpPr>
      <dsp:spPr>
        <a:xfrm>
          <a:off x="3205242" y="1718580"/>
          <a:ext cx="454162" cy="4634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18DF4D-180E-4939-8ADF-50485A09B980}">
      <dsp:nvSpPr>
        <dsp:cNvPr id="0" name=""/>
        <dsp:cNvSpPr/>
      </dsp:nvSpPr>
      <dsp:spPr>
        <a:xfrm>
          <a:off x="2895085" y="2306910"/>
          <a:ext cx="1009250" cy="41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Support for capital-intensive projects</a:t>
          </a:r>
          <a:endParaRPr lang="en-US" sz="1100" kern="1200"/>
        </a:p>
      </dsp:txBody>
      <dsp:txXfrm>
        <a:off x="2895085" y="2306910"/>
        <a:ext cx="1009250" cy="411943"/>
      </dsp:txXfrm>
    </dsp:sp>
    <dsp:sp modelId="{700F84B1-FE1B-4FFD-AE87-129570A17421}">
      <dsp:nvSpPr>
        <dsp:cNvPr id="0" name=""/>
        <dsp:cNvSpPr/>
      </dsp:nvSpPr>
      <dsp:spPr>
        <a:xfrm>
          <a:off x="497944" y="2884566"/>
          <a:ext cx="543511" cy="5325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F1A449-5377-4BF7-98F0-1B7ACB676C98}">
      <dsp:nvSpPr>
        <dsp:cNvPr id="0" name=""/>
        <dsp:cNvSpPr/>
      </dsp:nvSpPr>
      <dsp:spPr>
        <a:xfrm>
          <a:off x="135809" y="3456851"/>
          <a:ext cx="1248763" cy="41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Reducing administrative burdens</a:t>
          </a:r>
          <a:endParaRPr lang="en-US" sz="1100" kern="1200"/>
        </a:p>
      </dsp:txBody>
      <dsp:txXfrm>
        <a:off x="135809" y="3456851"/>
        <a:ext cx="1248763" cy="411943"/>
      </dsp:txXfrm>
    </dsp:sp>
    <dsp:sp modelId="{7D94E71B-7578-4320-B0B5-FD566EC28D5A}">
      <dsp:nvSpPr>
        <dsp:cNvPr id="0" name=""/>
        <dsp:cNvSpPr/>
      </dsp:nvSpPr>
      <dsp:spPr>
        <a:xfrm>
          <a:off x="2318881" y="2911890"/>
          <a:ext cx="561943" cy="5676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E7BD07-A141-48A8-A291-D93A7C52F326}">
      <dsp:nvSpPr>
        <dsp:cNvPr id="0" name=""/>
        <dsp:cNvSpPr/>
      </dsp:nvSpPr>
      <dsp:spPr>
        <a:xfrm>
          <a:off x="1966418" y="3470517"/>
          <a:ext cx="1248763" cy="41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Consistency across Member States</a:t>
          </a:r>
          <a:endParaRPr lang="en-US" sz="1100" kern="1200"/>
        </a:p>
      </dsp:txBody>
      <dsp:txXfrm>
        <a:off x="1966418" y="3470517"/>
        <a:ext cx="1248763" cy="411943"/>
      </dsp:txXfrm>
    </dsp:sp>
    <dsp:sp modelId="{D58E5632-205E-485D-AFDB-257246CF61EE}">
      <dsp:nvSpPr>
        <dsp:cNvPr id="0" name=""/>
        <dsp:cNvSpPr/>
      </dsp:nvSpPr>
      <dsp:spPr>
        <a:xfrm>
          <a:off x="3919979" y="2836964"/>
          <a:ext cx="574313" cy="57763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41273-F137-4F64-9F7E-8B159353690F}">
      <dsp:nvSpPr>
        <dsp:cNvPr id="0" name=""/>
        <dsp:cNvSpPr/>
      </dsp:nvSpPr>
      <dsp:spPr>
        <a:xfrm>
          <a:off x="3564641" y="3473013"/>
          <a:ext cx="1248763" cy="41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Affordable Energy Initiatives</a:t>
          </a:r>
          <a:endParaRPr lang="en-US" sz="1100" kern="1200"/>
        </a:p>
      </dsp:txBody>
      <dsp:txXfrm>
        <a:off x="3564641" y="3473013"/>
        <a:ext cx="1248763" cy="4119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4B35F-E8DC-4AA2-9D5F-5F5BA502D56C}">
      <dsp:nvSpPr>
        <dsp:cNvPr id="0" name=""/>
        <dsp:cNvSpPr/>
      </dsp:nvSpPr>
      <dsp:spPr>
        <a:xfrm>
          <a:off x="2004589" y="0"/>
          <a:ext cx="988066" cy="10177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12BDEC-CA43-4177-A01F-4D47E9D26BFC}">
      <dsp:nvSpPr>
        <dsp:cNvPr id="0" name=""/>
        <dsp:cNvSpPr/>
      </dsp:nvSpPr>
      <dsp:spPr>
        <a:xfrm>
          <a:off x="1762261" y="983797"/>
          <a:ext cx="1545117" cy="520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0" kern="1200"/>
            <a:t>Concerns</a:t>
          </a:r>
          <a:endParaRPr lang="en-US" sz="1600" kern="1200"/>
        </a:p>
      </dsp:txBody>
      <dsp:txXfrm>
        <a:off x="1762261" y="983797"/>
        <a:ext cx="1545117" cy="520347"/>
      </dsp:txXfrm>
    </dsp:sp>
    <dsp:sp modelId="{F9A448C2-F027-4591-98D2-75963276CED6}">
      <dsp:nvSpPr>
        <dsp:cNvPr id="0" name=""/>
        <dsp:cNvSpPr/>
      </dsp:nvSpPr>
      <dsp:spPr>
        <a:xfrm>
          <a:off x="1177186" y="1649991"/>
          <a:ext cx="561943" cy="56765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E6FFE5-E7BC-4AEC-90A4-02736050A015}">
      <dsp:nvSpPr>
        <dsp:cNvPr id="0" name=""/>
        <dsp:cNvSpPr/>
      </dsp:nvSpPr>
      <dsp:spPr>
        <a:xfrm>
          <a:off x="873803" y="2200930"/>
          <a:ext cx="1248763" cy="42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u="none" strike="noStrike" kern="1200">
              <a:effectLst/>
            </a:rPr>
            <a:t>Potential market restrictions with European Preference principle</a:t>
          </a:r>
          <a:endParaRPr lang="en-US" sz="1100" kern="1200"/>
        </a:p>
      </dsp:txBody>
      <dsp:txXfrm>
        <a:off x="873803" y="2200930"/>
        <a:ext cx="1248763" cy="424817"/>
      </dsp:txXfrm>
    </dsp:sp>
    <dsp:sp modelId="{8FE014C7-79E5-470F-A5E9-5E716A565908}">
      <dsp:nvSpPr>
        <dsp:cNvPr id="0" name=""/>
        <dsp:cNvSpPr/>
      </dsp:nvSpPr>
      <dsp:spPr>
        <a:xfrm>
          <a:off x="3247176" y="1722225"/>
          <a:ext cx="433069" cy="5032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18DF4D-180E-4939-8ADF-50485A09B980}">
      <dsp:nvSpPr>
        <dsp:cNvPr id="0" name=""/>
        <dsp:cNvSpPr/>
      </dsp:nvSpPr>
      <dsp:spPr>
        <a:xfrm>
          <a:off x="2900874" y="2273556"/>
          <a:ext cx="1248763" cy="42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u="none" strike="noStrike" kern="1200">
              <a:effectLst/>
            </a:rPr>
            <a:t>Impact on Investment</a:t>
          </a:r>
          <a:endParaRPr lang="en-US" sz="1100" kern="1200"/>
        </a:p>
      </dsp:txBody>
      <dsp:txXfrm>
        <a:off x="2900874" y="2273556"/>
        <a:ext cx="1248763" cy="424817"/>
      </dsp:txXfrm>
    </dsp:sp>
    <dsp:sp modelId="{700F84B1-FE1B-4FFD-AE87-129570A17421}">
      <dsp:nvSpPr>
        <dsp:cNvPr id="0" name=""/>
        <dsp:cNvSpPr/>
      </dsp:nvSpPr>
      <dsp:spPr>
        <a:xfrm>
          <a:off x="452816" y="2916937"/>
          <a:ext cx="543511" cy="53250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F1A449-5377-4BF7-98F0-1B7ACB676C98}">
      <dsp:nvSpPr>
        <dsp:cNvPr id="0" name=""/>
        <dsp:cNvSpPr/>
      </dsp:nvSpPr>
      <dsp:spPr>
        <a:xfrm>
          <a:off x="162957" y="3463017"/>
          <a:ext cx="1248763" cy="42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Risk of overlapping regulations</a:t>
          </a:r>
          <a:endParaRPr lang="en-BE" sz="1100" b="0" i="0" kern="1200"/>
        </a:p>
        <a:p>
          <a:pPr marL="0" lvl="0" indent="0" algn="ctr" defTabSz="488950">
            <a:lnSpc>
              <a:spcPct val="100000"/>
            </a:lnSpc>
            <a:spcBef>
              <a:spcPct val="0"/>
            </a:spcBef>
            <a:spcAft>
              <a:spcPct val="35000"/>
            </a:spcAft>
            <a:buNone/>
          </a:pPr>
          <a:endParaRPr lang="en-US" sz="1100" kern="1200"/>
        </a:p>
      </dsp:txBody>
      <dsp:txXfrm>
        <a:off x="162957" y="3463017"/>
        <a:ext cx="1248763" cy="424817"/>
      </dsp:txXfrm>
    </dsp:sp>
    <dsp:sp modelId="{7D94E71B-7578-4320-B0B5-FD566EC28D5A}">
      <dsp:nvSpPr>
        <dsp:cNvPr id="0" name=""/>
        <dsp:cNvSpPr/>
      </dsp:nvSpPr>
      <dsp:spPr>
        <a:xfrm>
          <a:off x="2318881" y="2903561"/>
          <a:ext cx="561943" cy="56765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E7BD07-A141-48A8-A291-D93A7C52F326}">
      <dsp:nvSpPr>
        <dsp:cNvPr id="0" name=""/>
        <dsp:cNvSpPr/>
      </dsp:nvSpPr>
      <dsp:spPr>
        <a:xfrm>
          <a:off x="1966418" y="3445531"/>
          <a:ext cx="1248763" cy="42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u="none" strike="noStrike" kern="1200">
              <a:effectLst/>
            </a:rPr>
            <a:t>Implementation in the Member States</a:t>
          </a:r>
          <a:endParaRPr lang="en-US" sz="1100" kern="1200"/>
        </a:p>
      </dsp:txBody>
      <dsp:txXfrm>
        <a:off x="1966418" y="3445531"/>
        <a:ext cx="1248763" cy="424817"/>
      </dsp:txXfrm>
    </dsp:sp>
    <dsp:sp modelId="{D58E5632-205E-485D-AFDB-257246CF61EE}">
      <dsp:nvSpPr>
        <dsp:cNvPr id="0" name=""/>
        <dsp:cNvSpPr/>
      </dsp:nvSpPr>
      <dsp:spPr>
        <a:xfrm>
          <a:off x="3919979" y="2828635"/>
          <a:ext cx="574313" cy="57763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41273-F137-4F64-9F7E-8B159353690F}">
      <dsp:nvSpPr>
        <dsp:cNvPr id="0" name=""/>
        <dsp:cNvSpPr/>
      </dsp:nvSpPr>
      <dsp:spPr>
        <a:xfrm>
          <a:off x="3564641" y="3448027"/>
          <a:ext cx="1248763" cy="42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u="none" strike="noStrike" kern="1200">
              <a:effectLst/>
            </a:rPr>
            <a:t>US stakeholder engagement</a:t>
          </a:r>
          <a:endParaRPr lang="en-US" sz="1100" kern="1200"/>
        </a:p>
      </dsp:txBody>
      <dsp:txXfrm>
        <a:off x="3564641" y="3448027"/>
        <a:ext cx="1248763" cy="424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9390B-AF0F-41E8-9DAD-9693CAE6D90E}">
      <dsp:nvSpPr>
        <dsp:cNvPr id="0" name=""/>
        <dsp:cNvSpPr/>
      </dsp:nvSpPr>
      <dsp:spPr>
        <a:xfrm>
          <a:off x="205"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Context, approach and strategy</a:t>
          </a:r>
        </a:p>
      </dsp:txBody>
      <dsp:txXfrm>
        <a:off x="205" y="1878069"/>
        <a:ext cx="2479997" cy="1785598"/>
      </dsp:txXfrm>
    </dsp:sp>
    <dsp:sp modelId="{28104187-C2A1-452C-84BF-AEE6BF75F939}">
      <dsp:nvSpPr>
        <dsp:cNvPr id="0" name=""/>
        <dsp:cNvSpPr/>
      </dsp:nvSpPr>
      <dsp:spPr>
        <a:xfrm>
          <a:off x="205"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205" y="687670"/>
        <a:ext cx="2479997" cy="1190398"/>
      </dsp:txXfrm>
    </dsp:sp>
    <dsp:sp modelId="{46CC8689-19F3-47D4-B241-D33AB399CB3E}">
      <dsp:nvSpPr>
        <dsp:cNvPr id="0" name=""/>
        <dsp:cNvSpPr/>
      </dsp:nvSpPr>
      <dsp:spPr>
        <a:xfrm>
          <a:off x="2678602"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i="0" kern="1200"/>
            <a:t>Tools and messaging</a:t>
          </a:r>
        </a:p>
      </dsp:txBody>
      <dsp:txXfrm>
        <a:off x="2678602" y="1878069"/>
        <a:ext cx="2479997" cy="1785598"/>
      </dsp:txXfrm>
    </dsp:sp>
    <dsp:sp modelId="{98DDFAE2-6C12-4091-A3DB-F6385915BDB3}">
      <dsp:nvSpPr>
        <dsp:cNvPr id="0" name=""/>
        <dsp:cNvSpPr/>
      </dsp:nvSpPr>
      <dsp:spPr>
        <a:xfrm>
          <a:off x="2678602"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678602" y="687670"/>
        <a:ext cx="2479997" cy="1190398"/>
      </dsp:txXfrm>
    </dsp:sp>
    <dsp:sp modelId="{0035549E-A52F-4581-9E6F-E030B33F2374}">
      <dsp:nvSpPr>
        <dsp:cNvPr id="0" name=""/>
        <dsp:cNvSpPr/>
      </dsp:nvSpPr>
      <dsp:spPr>
        <a:xfrm>
          <a:off x="5356999"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Perspectives from the network</a:t>
          </a:r>
        </a:p>
      </dsp:txBody>
      <dsp:txXfrm>
        <a:off x="5356999" y="1878069"/>
        <a:ext cx="2479997" cy="1785598"/>
      </dsp:txXfrm>
    </dsp:sp>
    <dsp:sp modelId="{DFBF7913-5DC9-455B-A574-9DE8FA83F70F}">
      <dsp:nvSpPr>
        <dsp:cNvPr id="0" name=""/>
        <dsp:cNvSpPr/>
      </dsp:nvSpPr>
      <dsp:spPr>
        <a:xfrm>
          <a:off x="5356999"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356999" y="687670"/>
        <a:ext cx="2479997" cy="1190398"/>
      </dsp:txXfrm>
    </dsp:sp>
    <dsp:sp modelId="{A118DECD-D117-4C6B-8EF4-1441571D7F21}">
      <dsp:nvSpPr>
        <dsp:cNvPr id="0" name=""/>
        <dsp:cNvSpPr/>
      </dsp:nvSpPr>
      <dsp:spPr>
        <a:xfrm>
          <a:off x="8035397"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Towards an action plan</a:t>
          </a:r>
        </a:p>
      </dsp:txBody>
      <dsp:txXfrm>
        <a:off x="8035397" y="1878069"/>
        <a:ext cx="2479997" cy="1785598"/>
      </dsp:txXfrm>
    </dsp:sp>
    <dsp:sp modelId="{8448DC38-0A19-4418-8090-06A87FD5A5D3}">
      <dsp:nvSpPr>
        <dsp:cNvPr id="0" name=""/>
        <dsp:cNvSpPr/>
      </dsp:nvSpPr>
      <dsp:spPr>
        <a:xfrm>
          <a:off x="8035397"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8035397" y="687670"/>
        <a:ext cx="2479997" cy="1190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BEA0D-AC86-4177-88F6-0C930C95FD38}">
      <dsp:nvSpPr>
        <dsp:cNvPr id="0" name=""/>
        <dsp:cNvSpPr/>
      </dsp:nvSpPr>
      <dsp:spPr>
        <a:xfrm>
          <a:off x="3250900" y="1569920"/>
          <a:ext cx="334405" cy="1274410"/>
        </a:xfrm>
        <a:custGeom>
          <a:avLst/>
          <a:gdLst/>
          <a:ahLst/>
          <a:cxnLst/>
          <a:rect l="0" t="0" r="0" b="0"/>
          <a:pathLst>
            <a:path>
              <a:moveTo>
                <a:pt x="0" y="0"/>
              </a:moveTo>
              <a:lnTo>
                <a:pt x="167202" y="0"/>
              </a:lnTo>
              <a:lnTo>
                <a:pt x="167202" y="1274410"/>
              </a:lnTo>
              <a:lnTo>
                <a:pt x="334405" y="1274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E" sz="500" kern="1200"/>
        </a:p>
      </dsp:txBody>
      <dsp:txXfrm>
        <a:off x="3385164" y="2174186"/>
        <a:ext cx="65877" cy="65877"/>
      </dsp:txXfrm>
    </dsp:sp>
    <dsp:sp modelId="{EFB5B829-967C-48B0-9EAA-2030EB26FB38}">
      <dsp:nvSpPr>
        <dsp:cNvPr id="0" name=""/>
        <dsp:cNvSpPr/>
      </dsp:nvSpPr>
      <dsp:spPr>
        <a:xfrm>
          <a:off x="3250900" y="1569920"/>
          <a:ext cx="334405" cy="637205"/>
        </a:xfrm>
        <a:custGeom>
          <a:avLst/>
          <a:gdLst/>
          <a:ahLst/>
          <a:cxnLst/>
          <a:rect l="0" t="0" r="0" b="0"/>
          <a:pathLst>
            <a:path>
              <a:moveTo>
                <a:pt x="0" y="0"/>
              </a:moveTo>
              <a:lnTo>
                <a:pt x="167202" y="0"/>
              </a:lnTo>
              <a:lnTo>
                <a:pt x="167202" y="637205"/>
              </a:lnTo>
              <a:lnTo>
                <a:pt x="334405" y="6372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E" sz="500" kern="1200"/>
        </a:p>
      </dsp:txBody>
      <dsp:txXfrm>
        <a:off x="3400112" y="1870532"/>
        <a:ext cx="35981" cy="35981"/>
      </dsp:txXfrm>
    </dsp:sp>
    <dsp:sp modelId="{018B365A-D7BE-49F8-A469-863833F342C4}">
      <dsp:nvSpPr>
        <dsp:cNvPr id="0" name=""/>
        <dsp:cNvSpPr/>
      </dsp:nvSpPr>
      <dsp:spPr>
        <a:xfrm>
          <a:off x="3250900" y="1524200"/>
          <a:ext cx="334405" cy="91440"/>
        </a:xfrm>
        <a:custGeom>
          <a:avLst/>
          <a:gdLst/>
          <a:ahLst/>
          <a:cxnLst/>
          <a:rect l="0" t="0" r="0" b="0"/>
          <a:pathLst>
            <a:path>
              <a:moveTo>
                <a:pt x="0" y="45720"/>
              </a:moveTo>
              <a:lnTo>
                <a:pt x="33440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E" sz="500" kern="1200"/>
        </a:p>
      </dsp:txBody>
      <dsp:txXfrm>
        <a:off x="3409743" y="1561560"/>
        <a:ext cx="16720" cy="16720"/>
      </dsp:txXfrm>
    </dsp:sp>
    <dsp:sp modelId="{32A2F32C-926B-46DA-883B-5380D22C8999}">
      <dsp:nvSpPr>
        <dsp:cNvPr id="0" name=""/>
        <dsp:cNvSpPr/>
      </dsp:nvSpPr>
      <dsp:spPr>
        <a:xfrm>
          <a:off x="3250900" y="932715"/>
          <a:ext cx="334405" cy="637205"/>
        </a:xfrm>
        <a:custGeom>
          <a:avLst/>
          <a:gdLst/>
          <a:ahLst/>
          <a:cxnLst/>
          <a:rect l="0" t="0" r="0" b="0"/>
          <a:pathLst>
            <a:path>
              <a:moveTo>
                <a:pt x="0" y="637205"/>
              </a:moveTo>
              <a:lnTo>
                <a:pt x="167202" y="637205"/>
              </a:lnTo>
              <a:lnTo>
                <a:pt x="167202" y="0"/>
              </a:lnTo>
              <a:lnTo>
                <a:pt x="334405"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E" sz="500" kern="1200"/>
        </a:p>
      </dsp:txBody>
      <dsp:txXfrm>
        <a:off x="3400112" y="1233327"/>
        <a:ext cx="35981" cy="35981"/>
      </dsp:txXfrm>
    </dsp:sp>
    <dsp:sp modelId="{5478E455-9A4D-4F72-AACC-D6E421E7B033}">
      <dsp:nvSpPr>
        <dsp:cNvPr id="0" name=""/>
        <dsp:cNvSpPr/>
      </dsp:nvSpPr>
      <dsp:spPr>
        <a:xfrm>
          <a:off x="3250900" y="295509"/>
          <a:ext cx="334405" cy="1274410"/>
        </a:xfrm>
        <a:custGeom>
          <a:avLst/>
          <a:gdLst/>
          <a:ahLst/>
          <a:cxnLst/>
          <a:rect l="0" t="0" r="0" b="0"/>
          <a:pathLst>
            <a:path>
              <a:moveTo>
                <a:pt x="0" y="1274410"/>
              </a:moveTo>
              <a:lnTo>
                <a:pt x="167202" y="1274410"/>
              </a:lnTo>
              <a:lnTo>
                <a:pt x="167202" y="0"/>
              </a:lnTo>
              <a:lnTo>
                <a:pt x="334405"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E" sz="500" kern="1200"/>
        </a:p>
      </dsp:txBody>
      <dsp:txXfrm>
        <a:off x="3385164" y="899776"/>
        <a:ext cx="65877" cy="65877"/>
      </dsp:txXfrm>
    </dsp:sp>
    <dsp:sp modelId="{F8E4A392-FE51-470F-B37F-6C04B324D259}">
      <dsp:nvSpPr>
        <dsp:cNvPr id="0" name=""/>
        <dsp:cNvSpPr/>
      </dsp:nvSpPr>
      <dsp:spPr>
        <a:xfrm>
          <a:off x="1244468" y="932715"/>
          <a:ext cx="334405" cy="637205"/>
        </a:xfrm>
        <a:custGeom>
          <a:avLst/>
          <a:gdLst/>
          <a:ahLst/>
          <a:cxnLst/>
          <a:rect l="0" t="0" r="0" b="0"/>
          <a:pathLst>
            <a:path>
              <a:moveTo>
                <a:pt x="0" y="0"/>
              </a:moveTo>
              <a:lnTo>
                <a:pt x="167202" y="0"/>
              </a:lnTo>
              <a:lnTo>
                <a:pt x="167202" y="637205"/>
              </a:lnTo>
              <a:lnTo>
                <a:pt x="334405" y="6372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E" sz="500" kern="1200"/>
        </a:p>
      </dsp:txBody>
      <dsp:txXfrm>
        <a:off x="1393680" y="1233327"/>
        <a:ext cx="35981" cy="35981"/>
      </dsp:txXfrm>
    </dsp:sp>
    <dsp:sp modelId="{59E043A7-995E-489C-8EA4-FC317089909F}">
      <dsp:nvSpPr>
        <dsp:cNvPr id="0" name=""/>
        <dsp:cNvSpPr/>
      </dsp:nvSpPr>
      <dsp:spPr>
        <a:xfrm>
          <a:off x="1244468" y="886995"/>
          <a:ext cx="334405" cy="91440"/>
        </a:xfrm>
        <a:custGeom>
          <a:avLst/>
          <a:gdLst/>
          <a:ahLst/>
          <a:cxnLst/>
          <a:rect l="0" t="0" r="0" b="0"/>
          <a:pathLst>
            <a:path>
              <a:moveTo>
                <a:pt x="0" y="45720"/>
              </a:moveTo>
              <a:lnTo>
                <a:pt x="334405"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E" sz="500" kern="1200"/>
        </a:p>
      </dsp:txBody>
      <dsp:txXfrm>
        <a:off x="1403311" y="924355"/>
        <a:ext cx="16720" cy="16720"/>
      </dsp:txXfrm>
    </dsp:sp>
    <dsp:sp modelId="{066BF6D6-9056-4A2E-988B-494A54D25F0F}">
      <dsp:nvSpPr>
        <dsp:cNvPr id="0" name=""/>
        <dsp:cNvSpPr/>
      </dsp:nvSpPr>
      <dsp:spPr>
        <a:xfrm>
          <a:off x="1244468" y="295509"/>
          <a:ext cx="334405" cy="637205"/>
        </a:xfrm>
        <a:custGeom>
          <a:avLst/>
          <a:gdLst/>
          <a:ahLst/>
          <a:cxnLst/>
          <a:rect l="0" t="0" r="0" b="0"/>
          <a:pathLst>
            <a:path>
              <a:moveTo>
                <a:pt x="0" y="637205"/>
              </a:moveTo>
              <a:lnTo>
                <a:pt x="167202" y="637205"/>
              </a:lnTo>
              <a:lnTo>
                <a:pt x="167202" y="0"/>
              </a:lnTo>
              <a:lnTo>
                <a:pt x="33440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E" sz="500" kern="1200"/>
        </a:p>
      </dsp:txBody>
      <dsp:txXfrm>
        <a:off x="1393680" y="596121"/>
        <a:ext cx="35981" cy="35981"/>
      </dsp:txXfrm>
    </dsp:sp>
    <dsp:sp modelId="{03E1EDDC-340C-4C67-93D4-84EA0350DEBF}">
      <dsp:nvSpPr>
        <dsp:cNvPr id="0" name=""/>
        <dsp:cNvSpPr/>
      </dsp:nvSpPr>
      <dsp:spPr>
        <a:xfrm>
          <a:off x="-38627" y="311131"/>
          <a:ext cx="1323025" cy="12431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err="1"/>
            <a:t>Trusted</a:t>
          </a:r>
          <a:r>
            <a:rPr lang="fr-BE" sz="1700" kern="1200"/>
            <a:t> </a:t>
          </a:r>
          <a:r>
            <a:rPr lang="fr-BE" sz="1700" kern="1200" err="1"/>
            <a:t>policy</a:t>
          </a:r>
          <a:r>
            <a:rPr lang="fr-BE" sz="1700" kern="1200"/>
            <a:t> </a:t>
          </a:r>
          <a:r>
            <a:rPr lang="fr-BE" sz="1700" kern="1200" err="1"/>
            <a:t>partner</a:t>
          </a:r>
          <a:endParaRPr lang="en-BE" sz="1700" kern="1200"/>
        </a:p>
      </dsp:txBody>
      <dsp:txXfrm>
        <a:off x="-38627" y="311131"/>
        <a:ext cx="1323025" cy="1243167"/>
      </dsp:txXfrm>
    </dsp:sp>
    <dsp:sp modelId="{6C9EAC8F-9D3B-4C8E-A4F0-F9A20DDFDF27}">
      <dsp:nvSpPr>
        <dsp:cNvPr id="0" name=""/>
        <dsp:cNvSpPr/>
      </dsp:nvSpPr>
      <dsp:spPr>
        <a:xfrm>
          <a:off x="1578873" y="40627"/>
          <a:ext cx="1672026" cy="509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a:t>Non partisan</a:t>
          </a:r>
          <a:endParaRPr lang="en-BE" sz="1700" kern="1200"/>
        </a:p>
      </dsp:txBody>
      <dsp:txXfrm>
        <a:off x="1578873" y="40627"/>
        <a:ext cx="1672026" cy="509764"/>
      </dsp:txXfrm>
    </dsp:sp>
    <dsp:sp modelId="{E45EE438-04D9-4A1F-8B6D-ACC22FE0F0B0}">
      <dsp:nvSpPr>
        <dsp:cNvPr id="0" name=""/>
        <dsp:cNvSpPr/>
      </dsp:nvSpPr>
      <dsp:spPr>
        <a:xfrm>
          <a:off x="1578873" y="677833"/>
          <a:ext cx="1672026" cy="509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a:t>Transparent</a:t>
          </a:r>
          <a:endParaRPr lang="en-BE" sz="1700" kern="1200"/>
        </a:p>
      </dsp:txBody>
      <dsp:txXfrm>
        <a:off x="1578873" y="677833"/>
        <a:ext cx="1672026" cy="509764"/>
      </dsp:txXfrm>
    </dsp:sp>
    <dsp:sp modelId="{9925A3D8-1494-47E1-ADBE-D688CEABC1C5}">
      <dsp:nvSpPr>
        <dsp:cNvPr id="0" name=""/>
        <dsp:cNvSpPr/>
      </dsp:nvSpPr>
      <dsp:spPr>
        <a:xfrm>
          <a:off x="1578873" y="1315038"/>
          <a:ext cx="1672026" cy="509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a:t>Principles-</a:t>
          </a:r>
          <a:r>
            <a:rPr lang="fr-BE" sz="1700" kern="1200" err="1"/>
            <a:t>based</a:t>
          </a:r>
          <a:endParaRPr lang="en-BE" sz="1700" kern="1200"/>
        </a:p>
      </dsp:txBody>
      <dsp:txXfrm>
        <a:off x="1578873" y="1315038"/>
        <a:ext cx="1672026" cy="509764"/>
      </dsp:txXfrm>
    </dsp:sp>
    <dsp:sp modelId="{FC42B6CD-4BA8-4148-8633-B06863AFBE16}">
      <dsp:nvSpPr>
        <dsp:cNvPr id="0" name=""/>
        <dsp:cNvSpPr/>
      </dsp:nvSpPr>
      <dsp:spPr>
        <a:xfrm>
          <a:off x="3585305" y="40627"/>
          <a:ext cx="1672026" cy="509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a:t>EU </a:t>
          </a:r>
          <a:r>
            <a:rPr lang="fr-BE" sz="1700" kern="1200" err="1"/>
            <a:t>integration</a:t>
          </a:r>
          <a:r>
            <a:rPr lang="fr-BE" sz="1700" kern="1200"/>
            <a:t> and Single </a:t>
          </a:r>
          <a:r>
            <a:rPr lang="fr-BE" sz="1700" kern="1200" err="1"/>
            <a:t>Market</a:t>
          </a:r>
          <a:endParaRPr lang="en-BE" sz="1700" kern="1200"/>
        </a:p>
      </dsp:txBody>
      <dsp:txXfrm>
        <a:off x="3585305" y="40627"/>
        <a:ext cx="1672026" cy="509764"/>
      </dsp:txXfrm>
    </dsp:sp>
    <dsp:sp modelId="{6D1BA39A-D873-4062-9905-B6CCC9053A41}">
      <dsp:nvSpPr>
        <dsp:cNvPr id="0" name=""/>
        <dsp:cNvSpPr/>
      </dsp:nvSpPr>
      <dsp:spPr>
        <a:xfrm>
          <a:off x="3585305" y="677833"/>
          <a:ext cx="1672026" cy="509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err="1"/>
            <a:t>Economic</a:t>
          </a:r>
          <a:r>
            <a:rPr lang="fr-BE" sz="1700" kern="1200"/>
            <a:t> </a:t>
          </a:r>
          <a:r>
            <a:rPr lang="fr-BE" sz="1700" kern="1200" err="1"/>
            <a:t>growth</a:t>
          </a:r>
          <a:endParaRPr lang="en-BE" sz="1700" kern="1200"/>
        </a:p>
      </dsp:txBody>
      <dsp:txXfrm>
        <a:off x="3585305" y="677833"/>
        <a:ext cx="1672026" cy="509764"/>
      </dsp:txXfrm>
    </dsp:sp>
    <dsp:sp modelId="{9486E70B-98F2-4AD1-9C18-96B5BB17134D}">
      <dsp:nvSpPr>
        <dsp:cNvPr id="0" name=""/>
        <dsp:cNvSpPr/>
      </dsp:nvSpPr>
      <dsp:spPr>
        <a:xfrm>
          <a:off x="3585305" y="1315038"/>
          <a:ext cx="1672026" cy="509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a:t>Open </a:t>
          </a:r>
          <a:r>
            <a:rPr lang="fr-BE" sz="1700" kern="1200" err="1"/>
            <a:t>trade</a:t>
          </a:r>
          <a:endParaRPr lang="en-BE" sz="1700" kern="1200"/>
        </a:p>
      </dsp:txBody>
      <dsp:txXfrm>
        <a:off x="3585305" y="1315038"/>
        <a:ext cx="1672026" cy="509764"/>
      </dsp:txXfrm>
    </dsp:sp>
    <dsp:sp modelId="{A30BAE94-C833-4442-A0AD-147C2AB5F156}">
      <dsp:nvSpPr>
        <dsp:cNvPr id="0" name=""/>
        <dsp:cNvSpPr/>
      </dsp:nvSpPr>
      <dsp:spPr>
        <a:xfrm>
          <a:off x="3585305" y="1952243"/>
          <a:ext cx="1672026" cy="509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a:t>Rule of </a:t>
          </a:r>
          <a:r>
            <a:rPr lang="fr-BE" sz="1700" kern="1200" err="1"/>
            <a:t>law</a:t>
          </a:r>
          <a:r>
            <a:rPr lang="fr-BE" sz="1700" kern="1200"/>
            <a:t> and </a:t>
          </a:r>
          <a:r>
            <a:rPr lang="fr-BE" sz="1700" kern="1200" err="1"/>
            <a:t>stability</a:t>
          </a:r>
          <a:endParaRPr lang="en-BE" sz="1700" kern="1200"/>
        </a:p>
      </dsp:txBody>
      <dsp:txXfrm>
        <a:off x="3585305" y="1952243"/>
        <a:ext cx="1672026" cy="509764"/>
      </dsp:txXfrm>
    </dsp:sp>
    <dsp:sp modelId="{5CFF95C9-DFEA-4DB3-8AD3-0C326AB9DC84}">
      <dsp:nvSpPr>
        <dsp:cNvPr id="0" name=""/>
        <dsp:cNvSpPr/>
      </dsp:nvSpPr>
      <dsp:spPr>
        <a:xfrm>
          <a:off x="3585305" y="2589448"/>
          <a:ext cx="1672026" cy="5097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a:t>Human </a:t>
          </a:r>
          <a:r>
            <a:rPr lang="fr-BE" sz="1700" kern="1200" err="1"/>
            <a:t>dignity</a:t>
          </a:r>
          <a:endParaRPr lang="en-BE" sz="1700" kern="1200"/>
        </a:p>
      </dsp:txBody>
      <dsp:txXfrm>
        <a:off x="3585305" y="2589448"/>
        <a:ext cx="1672026" cy="509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32B1D-C6CC-4AAE-A32B-0E43F5AE0C50}">
      <dsp:nvSpPr>
        <dsp:cNvPr id="0" name=""/>
        <dsp:cNvSpPr/>
      </dsp:nvSpPr>
      <dsp:spPr>
        <a:xfrm>
          <a:off x="0" y="1010959"/>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BE" sz="1600" kern="1200"/>
            <a:t>...</a:t>
          </a:r>
          <a:endParaRPr lang="en-BE" sz="1600" i="1" kern="1200"/>
        </a:p>
      </dsp:txBody>
      <dsp:txXfrm>
        <a:off x="328613" y="1010959"/>
        <a:ext cx="985837" cy="657225"/>
      </dsp:txXfrm>
    </dsp:sp>
    <dsp:sp modelId="{DBF89442-C1B8-45ED-8E56-BCA5228C36C7}">
      <dsp:nvSpPr>
        <dsp:cNvPr id="0" name=""/>
        <dsp:cNvSpPr/>
      </dsp:nvSpPr>
      <dsp:spPr>
        <a:xfrm>
          <a:off x="1478756" y="1010959"/>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noProof="0"/>
            <a:t>Inauguration Day </a:t>
          </a:r>
          <a:br>
            <a:rPr lang="en-GB" sz="1600" kern="1200" noProof="0"/>
          </a:br>
          <a:r>
            <a:rPr lang="en-GB" sz="1100" i="1" kern="1200" noProof="0"/>
            <a:t>(20 January)</a:t>
          </a:r>
        </a:p>
      </dsp:txBody>
      <dsp:txXfrm>
        <a:off x="1807369" y="1010959"/>
        <a:ext cx="985837" cy="657225"/>
      </dsp:txXfrm>
    </dsp:sp>
    <dsp:sp modelId="{07F97939-2B71-45B5-AC09-89EE60D6AF9D}">
      <dsp:nvSpPr>
        <dsp:cNvPr id="0" name=""/>
        <dsp:cNvSpPr/>
      </dsp:nvSpPr>
      <dsp:spPr>
        <a:xfrm>
          <a:off x="2957512" y="1010959"/>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100000"/>
            </a:lnSpc>
            <a:spcBef>
              <a:spcPct val="0"/>
            </a:spcBef>
            <a:spcAft>
              <a:spcPts val="0"/>
            </a:spcAft>
            <a:buNone/>
          </a:pPr>
          <a:r>
            <a:rPr lang="en-GB" sz="1200" b="1" kern="1200" noProof="0">
              <a:solidFill>
                <a:srgbClr val="FFFFFF"/>
              </a:solidFill>
              <a:latin typeface="Calibri" panose="020F0502020204030204"/>
              <a:ea typeface="+mn-ea"/>
              <a:cs typeface="+mn-cs"/>
            </a:rPr>
            <a:t>Steel and alum tariffs</a:t>
          </a:r>
        </a:p>
        <a:p>
          <a:pPr marL="0" lvl="0" indent="0" algn="ctr" defTabSz="533400">
            <a:lnSpc>
              <a:spcPct val="90000"/>
            </a:lnSpc>
            <a:spcBef>
              <a:spcPct val="0"/>
            </a:spcBef>
            <a:spcAft>
              <a:spcPct val="35000"/>
            </a:spcAft>
            <a:buNone/>
          </a:pPr>
          <a:r>
            <a:rPr lang="en-GB" sz="1100" i="1" kern="1200" noProof="0"/>
            <a:t>(12 March)</a:t>
          </a:r>
        </a:p>
      </dsp:txBody>
      <dsp:txXfrm>
        <a:off x="3286125" y="1010959"/>
        <a:ext cx="985837" cy="657225"/>
      </dsp:txXfrm>
    </dsp:sp>
    <dsp:sp modelId="{57544930-2929-45E3-B78D-8A01BA7A9A63}">
      <dsp:nvSpPr>
        <dsp:cNvPr id="0" name=""/>
        <dsp:cNvSpPr/>
      </dsp:nvSpPr>
      <dsp:spPr>
        <a:xfrm>
          <a:off x="4436268" y="1010959"/>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BE" sz="1200" b="1" kern="1200" err="1"/>
            <a:t>Transatlantic</a:t>
          </a:r>
          <a:r>
            <a:rPr lang="fr-BE" sz="1200" b="1" kern="1200"/>
            <a:t> </a:t>
          </a:r>
          <a:r>
            <a:rPr lang="fr-BE" sz="1200" b="1" kern="1200" err="1"/>
            <a:t>Conference</a:t>
          </a:r>
          <a:br>
            <a:rPr lang="fr-BE" sz="1200" kern="1200"/>
          </a:br>
          <a:r>
            <a:rPr lang="fr-BE" sz="1100" i="1" kern="1200"/>
            <a:t>(18 March)</a:t>
          </a:r>
          <a:endParaRPr lang="en-GB" sz="1100" i="1" kern="1200" noProof="0"/>
        </a:p>
      </dsp:txBody>
      <dsp:txXfrm>
        <a:off x="4764881" y="1010959"/>
        <a:ext cx="985837" cy="657225"/>
      </dsp:txXfrm>
    </dsp:sp>
    <dsp:sp modelId="{147325CB-2D3F-4358-9AC8-D29E7DE5D72E}">
      <dsp:nvSpPr>
        <dsp:cNvPr id="0" name=""/>
        <dsp:cNvSpPr/>
      </dsp:nvSpPr>
      <dsp:spPr>
        <a:xfrm>
          <a:off x="5915025" y="1010959"/>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BE" sz="1200" b="1" i="0" kern="1200" err="1"/>
            <a:t>Reciprocal</a:t>
          </a:r>
          <a:r>
            <a:rPr lang="fr-BE" sz="1200" b="1" i="0" kern="1200"/>
            <a:t> </a:t>
          </a:r>
          <a:r>
            <a:rPr lang="fr-BE" sz="1200" b="1" i="0" kern="1200" err="1"/>
            <a:t>tariffs</a:t>
          </a:r>
          <a:br>
            <a:rPr lang="fr-BE" sz="1200" i="0" kern="1200"/>
          </a:br>
          <a:r>
            <a:rPr lang="fr-BE" sz="1100" i="1" kern="1200"/>
            <a:t> (2 April)</a:t>
          </a:r>
          <a:endParaRPr lang="en-BE" sz="1100" i="1" kern="1200"/>
        </a:p>
      </dsp:txBody>
      <dsp:txXfrm>
        <a:off x="6243638" y="1010959"/>
        <a:ext cx="985837" cy="657225"/>
      </dsp:txXfrm>
    </dsp:sp>
    <dsp:sp modelId="{3F858BB6-9413-47A5-9912-A62FB1C54C4C}">
      <dsp:nvSpPr>
        <dsp:cNvPr id="0" name=""/>
        <dsp:cNvSpPr/>
      </dsp:nvSpPr>
      <dsp:spPr>
        <a:xfrm>
          <a:off x="7393781" y="1010959"/>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BE" sz="1200" b="1" kern="1200"/>
            <a:t>100 </a:t>
          </a:r>
          <a:r>
            <a:rPr lang="fr-BE" sz="1200" b="1" kern="1200" err="1"/>
            <a:t>days</a:t>
          </a:r>
          <a:br>
            <a:rPr lang="fr-BE" sz="1600" kern="1200"/>
          </a:br>
          <a:r>
            <a:rPr lang="fr-BE" sz="1100" i="1" kern="1200"/>
            <a:t>(30 April)</a:t>
          </a:r>
          <a:endParaRPr lang="en-BE" sz="1100" i="1" kern="1200"/>
        </a:p>
      </dsp:txBody>
      <dsp:txXfrm>
        <a:off x="7722394" y="1010959"/>
        <a:ext cx="985837" cy="657225"/>
      </dsp:txXfrm>
    </dsp:sp>
    <dsp:sp modelId="{435288D1-71A0-4A59-97D5-6D6A415F51FE}">
      <dsp:nvSpPr>
        <dsp:cNvPr id="0" name=""/>
        <dsp:cNvSpPr/>
      </dsp:nvSpPr>
      <dsp:spPr>
        <a:xfrm>
          <a:off x="8872537" y="1010959"/>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BE" sz="1600" kern="1200"/>
            <a:t>...</a:t>
          </a:r>
          <a:endParaRPr lang="en-BE" sz="1600" kern="1200"/>
        </a:p>
      </dsp:txBody>
      <dsp:txXfrm>
        <a:off x="9201150" y="1010959"/>
        <a:ext cx="985837" cy="657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3279A-D49F-46B2-A56B-BF5A51C9A0CE}">
      <dsp:nvSpPr>
        <dsp:cNvPr id="0" name=""/>
        <dsp:cNvSpPr/>
      </dsp:nvSpPr>
      <dsp:spPr>
        <a:xfrm>
          <a:off x="602725" y="641653"/>
          <a:ext cx="645257" cy="64525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393678-D0C3-4629-9EC4-AEE2A8EB4807}">
      <dsp:nvSpPr>
        <dsp:cNvPr id="0" name=""/>
        <dsp:cNvSpPr/>
      </dsp:nvSpPr>
      <dsp:spPr>
        <a:xfrm>
          <a:off x="3557" y="1422956"/>
          <a:ext cx="1843593" cy="57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fr-BE" sz="1800" kern="1200" err="1">
              <a:solidFill>
                <a:schemeClr val="tx1"/>
              </a:solidFill>
            </a:rPr>
            <a:t>Advocacy</a:t>
          </a:r>
          <a:r>
            <a:rPr lang="fr-BE" sz="1800" kern="1200">
              <a:solidFill>
                <a:schemeClr val="tx1"/>
              </a:solidFill>
            </a:rPr>
            <a:t> and content</a:t>
          </a:r>
          <a:endParaRPr lang="en-US" sz="1800" kern="1200">
            <a:solidFill>
              <a:schemeClr val="tx1"/>
            </a:solidFill>
          </a:endParaRPr>
        </a:p>
      </dsp:txBody>
      <dsp:txXfrm>
        <a:off x="3557" y="1422956"/>
        <a:ext cx="1843593" cy="570361"/>
      </dsp:txXfrm>
    </dsp:sp>
    <dsp:sp modelId="{428AFEA3-9A13-42F3-8F40-3596C138BAFC}">
      <dsp:nvSpPr>
        <dsp:cNvPr id="0" name=""/>
        <dsp:cNvSpPr/>
      </dsp:nvSpPr>
      <dsp:spPr>
        <a:xfrm>
          <a:off x="3557" y="2056594"/>
          <a:ext cx="1843593" cy="1748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BE" sz="1400" kern="1200">
              <a:solidFill>
                <a:schemeClr val="tx1"/>
              </a:solidFill>
            </a:rPr>
            <a:t>Messaging on key issues</a:t>
          </a:r>
          <a:endParaRPr lang="en-US" sz="1400" kern="1200">
            <a:solidFill>
              <a:schemeClr val="tx1"/>
            </a:solidFill>
          </a:endParaRPr>
        </a:p>
        <a:p>
          <a:pPr marL="0" lvl="0" indent="0" algn="ctr" defTabSz="622300">
            <a:lnSpc>
              <a:spcPct val="100000"/>
            </a:lnSpc>
            <a:spcBef>
              <a:spcPct val="0"/>
            </a:spcBef>
            <a:spcAft>
              <a:spcPct val="35000"/>
            </a:spcAft>
            <a:buNone/>
          </a:pPr>
          <a:r>
            <a:rPr lang="fr-BE" sz="1400" kern="1200">
              <a:solidFill>
                <a:schemeClr val="tx1"/>
              </a:solidFill>
            </a:rPr>
            <a:t>Position: an affirmative </a:t>
          </a:r>
          <a:r>
            <a:rPr lang="fr-BE" sz="1400" kern="1200" err="1">
              <a:solidFill>
                <a:schemeClr val="tx1"/>
              </a:solidFill>
            </a:rPr>
            <a:t>transatlantic</a:t>
          </a:r>
          <a:r>
            <a:rPr lang="fr-BE" sz="1400" kern="1200">
              <a:solidFill>
                <a:schemeClr val="tx1"/>
              </a:solidFill>
            </a:rPr>
            <a:t> </a:t>
          </a:r>
          <a:r>
            <a:rPr lang="fr-BE" sz="1400" kern="1200" err="1">
              <a:solidFill>
                <a:schemeClr val="tx1"/>
              </a:solidFill>
            </a:rPr>
            <a:t>policy</a:t>
          </a:r>
          <a:r>
            <a:rPr lang="fr-BE" sz="1400" kern="1200">
              <a:solidFill>
                <a:schemeClr val="tx1"/>
              </a:solidFill>
            </a:rPr>
            <a:t> agenda</a:t>
          </a:r>
          <a:endParaRPr lang="en-US" sz="1400" kern="1200">
            <a:solidFill>
              <a:schemeClr val="tx1"/>
            </a:solidFill>
          </a:endParaRPr>
        </a:p>
      </dsp:txBody>
      <dsp:txXfrm>
        <a:off x="3557" y="2056594"/>
        <a:ext cx="1843593" cy="1748894"/>
      </dsp:txXfrm>
    </dsp:sp>
    <dsp:sp modelId="{4464EEA7-04FA-42A0-9EE5-3E87574A3CAD}">
      <dsp:nvSpPr>
        <dsp:cNvPr id="0" name=""/>
        <dsp:cNvSpPr/>
      </dsp:nvSpPr>
      <dsp:spPr>
        <a:xfrm>
          <a:off x="2768948" y="641653"/>
          <a:ext cx="645257" cy="64525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33016F-F70D-42BA-A45A-C8512F689F70}">
      <dsp:nvSpPr>
        <dsp:cNvPr id="0" name=""/>
        <dsp:cNvSpPr/>
      </dsp:nvSpPr>
      <dsp:spPr>
        <a:xfrm>
          <a:off x="2169780" y="1422956"/>
          <a:ext cx="1843593" cy="57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fr-BE" sz="1800" kern="1200">
              <a:solidFill>
                <a:schemeClr val="tx1"/>
              </a:solidFill>
            </a:rPr>
            <a:t>Communications</a:t>
          </a:r>
          <a:endParaRPr lang="en-US" sz="1800" kern="1200">
            <a:solidFill>
              <a:schemeClr val="tx1"/>
            </a:solidFill>
          </a:endParaRPr>
        </a:p>
      </dsp:txBody>
      <dsp:txXfrm>
        <a:off x="2169780" y="1422956"/>
        <a:ext cx="1843593" cy="570361"/>
      </dsp:txXfrm>
    </dsp:sp>
    <dsp:sp modelId="{2B7BD807-F8CB-4702-8393-2F5373EAA06A}">
      <dsp:nvSpPr>
        <dsp:cNvPr id="0" name=""/>
        <dsp:cNvSpPr/>
      </dsp:nvSpPr>
      <dsp:spPr>
        <a:xfrm>
          <a:off x="2169780" y="2056594"/>
          <a:ext cx="1843593" cy="1748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BE" sz="1400" kern="1200" err="1">
              <a:solidFill>
                <a:schemeClr val="tx1"/>
              </a:solidFill>
            </a:rPr>
            <a:t>Review</a:t>
          </a:r>
          <a:r>
            <a:rPr lang="fr-BE" sz="1400" kern="1200">
              <a:solidFill>
                <a:schemeClr val="tx1"/>
              </a:solidFill>
            </a:rPr>
            <a:t> of communications </a:t>
          </a:r>
          <a:r>
            <a:rPr lang="fr-BE" sz="1400" kern="1200" err="1">
              <a:solidFill>
                <a:schemeClr val="tx1"/>
              </a:solidFill>
            </a:rPr>
            <a:t>materials</a:t>
          </a:r>
          <a:endParaRPr lang="fr-BE" sz="1400" kern="1200">
            <a:solidFill>
              <a:schemeClr val="tx1"/>
            </a:solidFill>
          </a:endParaRPr>
        </a:p>
        <a:p>
          <a:pPr marL="0" lvl="0" indent="0" algn="ctr" defTabSz="622300">
            <a:lnSpc>
              <a:spcPct val="100000"/>
            </a:lnSpc>
            <a:spcBef>
              <a:spcPct val="0"/>
            </a:spcBef>
            <a:spcAft>
              <a:spcPct val="35000"/>
            </a:spcAft>
            <a:buNone/>
          </a:pPr>
          <a:r>
            <a:rPr lang="fr-BE" sz="1400" kern="1200">
              <a:solidFill>
                <a:schemeClr val="tx1"/>
              </a:solidFill>
            </a:rPr>
            <a:t>Open </a:t>
          </a:r>
          <a:r>
            <a:rPr lang="fr-BE" sz="1400" kern="1200" err="1">
              <a:solidFill>
                <a:schemeClr val="tx1"/>
              </a:solidFill>
            </a:rPr>
            <a:t>approach</a:t>
          </a:r>
          <a:r>
            <a:rPr lang="fr-BE" sz="1400" kern="1200">
              <a:solidFill>
                <a:schemeClr val="tx1"/>
              </a:solidFill>
            </a:rPr>
            <a:t> to public engagements and media</a:t>
          </a:r>
          <a:endParaRPr lang="en-US" sz="1400" kern="1200">
            <a:solidFill>
              <a:schemeClr val="tx1"/>
            </a:solidFill>
          </a:endParaRPr>
        </a:p>
        <a:p>
          <a:pPr marL="0" lvl="0" indent="0" algn="ctr" defTabSz="622300">
            <a:lnSpc>
              <a:spcPct val="100000"/>
            </a:lnSpc>
            <a:spcBef>
              <a:spcPct val="0"/>
            </a:spcBef>
            <a:spcAft>
              <a:spcPct val="35000"/>
            </a:spcAft>
            <a:buNone/>
          </a:pPr>
          <a:r>
            <a:rPr lang="fr-BE" sz="1400" kern="1200">
              <a:solidFill>
                <a:schemeClr val="tx1"/>
              </a:solidFill>
            </a:rPr>
            <a:t>Use of senior business </a:t>
          </a:r>
          <a:r>
            <a:rPr lang="fr-BE" sz="1400" kern="1200" err="1">
              <a:solidFill>
                <a:schemeClr val="tx1"/>
              </a:solidFill>
            </a:rPr>
            <a:t>executive</a:t>
          </a:r>
          <a:r>
            <a:rPr lang="fr-BE" sz="1400" kern="1200">
              <a:solidFill>
                <a:schemeClr val="tx1"/>
              </a:solidFill>
            </a:rPr>
            <a:t> </a:t>
          </a:r>
          <a:r>
            <a:rPr lang="fr-BE" sz="1400" kern="1200" err="1">
              <a:solidFill>
                <a:schemeClr val="tx1"/>
              </a:solidFill>
            </a:rPr>
            <a:t>voice</a:t>
          </a:r>
          <a:endParaRPr lang="en-US" sz="1400" kern="1200">
            <a:solidFill>
              <a:schemeClr val="tx1"/>
            </a:solidFill>
          </a:endParaRPr>
        </a:p>
      </dsp:txBody>
      <dsp:txXfrm>
        <a:off x="2169780" y="2056594"/>
        <a:ext cx="1843593" cy="1748894"/>
      </dsp:txXfrm>
    </dsp:sp>
    <dsp:sp modelId="{C34876F8-97A6-44DF-B9AC-2DD13F35CA78}">
      <dsp:nvSpPr>
        <dsp:cNvPr id="0" name=""/>
        <dsp:cNvSpPr/>
      </dsp:nvSpPr>
      <dsp:spPr>
        <a:xfrm>
          <a:off x="4935171" y="641653"/>
          <a:ext cx="645257" cy="645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A320F1-7DD7-4C3C-8582-582677B31E6E}">
      <dsp:nvSpPr>
        <dsp:cNvPr id="0" name=""/>
        <dsp:cNvSpPr/>
      </dsp:nvSpPr>
      <dsp:spPr>
        <a:xfrm>
          <a:off x="4336003" y="1422956"/>
          <a:ext cx="1843593" cy="57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fr-BE" sz="1800" kern="1200">
              <a:solidFill>
                <a:schemeClr val="tx1"/>
              </a:solidFill>
            </a:rPr>
            <a:t>Engagement and </a:t>
          </a:r>
          <a:r>
            <a:rPr lang="fr-BE" sz="1800" kern="1200" err="1">
              <a:solidFill>
                <a:schemeClr val="tx1"/>
              </a:solidFill>
            </a:rPr>
            <a:t>outreach</a:t>
          </a:r>
          <a:endParaRPr lang="en-US" sz="1800" kern="1200">
            <a:solidFill>
              <a:schemeClr val="tx1"/>
            </a:solidFill>
          </a:endParaRPr>
        </a:p>
      </dsp:txBody>
      <dsp:txXfrm>
        <a:off x="4336003" y="1422956"/>
        <a:ext cx="1843593" cy="570361"/>
      </dsp:txXfrm>
    </dsp:sp>
    <dsp:sp modelId="{AE08E1D8-D46E-4EF8-A822-D511BF12D245}">
      <dsp:nvSpPr>
        <dsp:cNvPr id="0" name=""/>
        <dsp:cNvSpPr/>
      </dsp:nvSpPr>
      <dsp:spPr>
        <a:xfrm>
          <a:off x="4336003" y="2056594"/>
          <a:ext cx="1843593" cy="1748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BE" sz="1400" kern="1200">
              <a:solidFill>
                <a:schemeClr val="tx1"/>
              </a:solidFill>
            </a:rPr>
            <a:t>Mapping of US government stakeholders</a:t>
          </a:r>
          <a:endParaRPr lang="en-US" sz="1400" kern="1200">
            <a:solidFill>
              <a:schemeClr val="tx1"/>
            </a:solidFill>
          </a:endParaRPr>
        </a:p>
        <a:p>
          <a:pPr marL="0" lvl="0" indent="0" algn="ctr" defTabSz="622300">
            <a:lnSpc>
              <a:spcPct val="100000"/>
            </a:lnSpc>
            <a:spcBef>
              <a:spcPct val="0"/>
            </a:spcBef>
            <a:spcAft>
              <a:spcPct val="35000"/>
            </a:spcAft>
            <a:buNone/>
          </a:pPr>
          <a:r>
            <a:rPr lang="fr-BE" sz="1400" kern="1200">
              <a:solidFill>
                <a:schemeClr val="tx1"/>
              </a:solidFill>
            </a:rPr>
            <a:t>Congratulations </a:t>
          </a:r>
          <a:r>
            <a:rPr lang="fr-BE" sz="1400" kern="1200" err="1">
              <a:solidFill>
                <a:schemeClr val="tx1"/>
              </a:solidFill>
            </a:rPr>
            <a:t>letters</a:t>
          </a:r>
          <a:endParaRPr lang="en-US" sz="1400" kern="1200">
            <a:solidFill>
              <a:schemeClr val="tx1"/>
            </a:solidFill>
          </a:endParaRPr>
        </a:p>
        <a:p>
          <a:pPr marL="0" lvl="0" indent="0" algn="ctr" defTabSz="622300">
            <a:lnSpc>
              <a:spcPct val="100000"/>
            </a:lnSpc>
            <a:spcBef>
              <a:spcPct val="0"/>
            </a:spcBef>
            <a:spcAft>
              <a:spcPct val="35000"/>
            </a:spcAft>
            <a:buNone/>
          </a:pPr>
          <a:r>
            <a:rPr lang="fr-BE" sz="1400" kern="1200" err="1">
              <a:solidFill>
                <a:schemeClr val="tx1"/>
              </a:solidFill>
            </a:rPr>
            <a:t>Outreach</a:t>
          </a:r>
          <a:r>
            <a:rPr lang="fr-BE" sz="1400" kern="1200">
              <a:solidFill>
                <a:schemeClr val="tx1"/>
              </a:solidFill>
            </a:rPr>
            <a:t> (</a:t>
          </a:r>
          <a:r>
            <a:rPr lang="fr-BE" sz="1400" kern="1200" err="1">
              <a:solidFill>
                <a:schemeClr val="tx1"/>
              </a:solidFill>
            </a:rPr>
            <a:t>virtual</a:t>
          </a:r>
          <a:r>
            <a:rPr lang="fr-BE" sz="1400" kern="1200">
              <a:solidFill>
                <a:schemeClr val="tx1"/>
              </a:solidFill>
            </a:rPr>
            <a:t>, </a:t>
          </a:r>
          <a:r>
            <a:rPr lang="fr-BE" sz="1400" kern="1200" err="1">
              <a:solidFill>
                <a:schemeClr val="tx1"/>
              </a:solidFill>
            </a:rPr>
            <a:t>Doorknock</a:t>
          </a:r>
          <a:r>
            <a:rPr lang="fr-BE" sz="1400" kern="1200">
              <a:solidFill>
                <a:schemeClr val="tx1"/>
              </a:solidFill>
            </a:rPr>
            <a:t>, </a:t>
          </a:r>
          <a:r>
            <a:rPr lang="fr-BE" sz="1400" kern="1200" err="1">
              <a:solidFill>
                <a:schemeClr val="tx1"/>
              </a:solidFill>
            </a:rPr>
            <a:t>other</a:t>
          </a:r>
          <a:r>
            <a:rPr lang="fr-BE" sz="1400" kern="1200">
              <a:solidFill>
                <a:schemeClr val="tx1"/>
              </a:solidFill>
            </a:rPr>
            <a:t>)</a:t>
          </a:r>
          <a:endParaRPr lang="en-US" sz="1400" kern="1200">
            <a:solidFill>
              <a:schemeClr val="tx1"/>
            </a:solidFill>
          </a:endParaRPr>
        </a:p>
        <a:p>
          <a:pPr marL="0" lvl="0" indent="0" algn="ctr" defTabSz="622300">
            <a:lnSpc>
              <a:spcPct val="100000"/>
            </a:lnSpc>
            <a:spcBef>
              <a:spcPct val="0"/>
            </a:spcBef>
            <a:spcAft>
              <a:spcPct val="35000"/>
            </a:spcAft>
            <a:buNone/>
          </a:pPr>
          <a:r>
            <a:rPr lang="fr-BE" sz="1400" kern="1200">
              <a:solidFill>
                <a:schemeClr val="tx1"/>
              </a:solidFill>
            </a:rPr>
            <a:t>US Mission to the EU engagement</a:t>
          </a:r>
          <a:endParaRPr lang="en-US" sz="1400" kern="1200">
            <a:solidFill>
              <a:schemeClr val="tx1"/>
            </a:solidFill>
          </a:endParaRPr>
        </a:p>
      </dsp:txBody>
      <dsp:txXfrm>
        <a:off x="4336003" y="2056594"/>
        <a:ext cx="1843593" cy="1748894"/>
      </dsp:txXfrm>
    </dsp:sp>
    <dsp:sp modelId="{9A82CB18-26DD-420A-9FFF-920FC28F51EB}">
      <dsp:nvSpPr>
        <dsp:cNvPr id="0" name=""/>
        <dsp:cNvSpPr/>
      </dsp:nvSpPr>
      <dsp:spPr>
        <a:xfrm>
          <a:off x="7101393" y="641653"/>
          <a:ext cx="645257" cy="64525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EAC53-F71A-4836-BEC0-14A394690093}">
      <dsp:nvSpPr>
        <dsp:cNvPr id="0" name=""/>
        <dsp:cNvSpPr/>
      </dsp:nvSpPr>
      <dsp:spPr>
        <a:xfrm>
          <a:off x="6502225" y="1422956"/>
          <a:ext cx="1843593" cy="57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fr-BE" sz="1800" kern="1200">
              <a:solidFill>
                <a:schemeClr val="tx1"/>
              </a:solidFill>
            </a:rPr>
            <a:t>Research</a:t>
          </a:r>
          <a:endParaRPr lang="en-US" sz="1800" kern="1200">
            <a:solidFill>
              <a:schemeClr val="tx1"/>
            </a:solidFill>
          </a:endParaRPr>
        </a:p>
      </dsp:txBody>
      <dsp:txXfrm>
        <a:off x="6502225" y="1422956"/>
        <a:ext cx="1843593" cy="570361"/>
      </dsp:txXfrm>
    </dsp:sp>
    <dsp:sp modelId="{D64457ED-A791-4540-AC1B-9CAA71902D11}">
      <dsp:nvSpPr>
        <dsp:cNvPr id="0" name=""/>
        <dsp:cNvSpPr/>
      </dsp:nvSpPr>
      <dsp:spPr>
        <a:xfrm>
          <a:off x="6502225" y="2056594"/>
          <a:ext cx="1843593" cy="1748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BE" sz="1400" kern="1200" err="1">
              <a:solidFill>
                <a:schemeClr val="tx1"/>
              </a:solidFill>
            </a:rPr>
            <a:t>Transatlantic</a:t>
          </a:r>
          <a:r>
            <a:rPr lang="fr-BE" sz="1400" kern="1200">
              <a:solidFill>
                <a:schemeClr val="tx1"/>
              </a:solidFill>
            </a:rPr>
            <a:t> Economy report 2025: </a:t>
          </a:r>
          <a:r>
            <a:rPr lang="fr-BE" sz="1400" kern="1200" err="1">
              <a:solidFill>
                <a:schemeClr val="tx1"/>
              </a:solidFill>
            </a:rPr>
            <a:t>streamlined</a:t>
          </a:r>
          <a:endParaRPr lang="en-US" sz="1400" kern="1200">
            <a:solidFill>
              <a:schemeClr val="tx1"/>
            </a:solidFill>
          </a:endParaRPr>
        </a:p>
        <a:p>
          <a:pPr marL="0" lvl="0" indent="0" algn="ctr" defTabSz="622300">
            <a:lnSpc>
              <a:spcPct val="100000"/>
            </a:lnSpc>
            <a:spcBef>
              <a:spcPct val="0"/>
            </a:spcBef>
            <a:spcAft>
              <a:spcPct val="35000"/>
            </a:spcAft>
            <a:buNone/>
          </a:pPr>
          <a:r>
            <a:rPr lang="fr-BE" sz="1400" kern="1200">
              <a:solidFill>
                <a:schemeClr val="tx1"/>
              </a:solidFill>
            </a:rPr>
            <a:t>Data points and </a:t>
          </a:r>
          <a:r>
            <a:rPr lang="fr-BE" sz="1400" kern="1200" err="1">
              <a:solidFill>
                <a:schemeClr val="tx1"/>
              </a:solidFill>
            </a:rPr>
            <a:t>examples</a:t>
          </a:r>
          <a:r>
            <a:rPr lang="fr-BE" sz="1400" kern="1200">
              <a:solidFill>
                <a:schemeClr val="tx1"/>
              </a:solidFill>
            </a:rPr>
            <a:t> collection</a:t>
          </a:r>
          <a:endParaRPr lang="en-US" sz="1400" kern="1200">
            <a:solidFill>
              <a:schemeClr val="tx1"/>
            </a:solidFill>
          </a:endParaRPr>
        </a:p>
      </dsp:txBody>
      <dsp:txXfrm>
        <a:off x="6502225" y="2056594"/>
        <a:ext cx="1843593" cy="1748894"/>
      </dsp:txXfrm>
    </dsp:sp>
    <dsp:sp modelId="{A5AC2285-E0E0-4217-ACDA-2396CC795291}">
      <dsp:nvSpPr>
        <dsp:cNvPr id="0" name=""/>
        <dsp:cNvSpPr/>
      </dsp:nvSpPr>
      <dsp:spPr>
        <a:xfrm>
          <a:off x="9267616" y="641653"/>
          <a:ext cx="645257" cy="645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B1D3A9-D0DB-424C-8412-87325B95C8B3}">
      <dsp:nvSpPr>
        <dsp:cNvPr id="0" name=""/>
        <dsp:cNvSpPr/>
      </dsp:nvSpPr>
      <dsp:spPr>
        <a:xfrm>
          <a:off x="8668448" y="1422956"/>
          <a:ext cx="1843593" cy="57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fr-BE" sz="1800" kern="1200">
              <a:solidFill>
                <a:schemeClr val="tx1"/>
              </a:solidFill>
            </a:rPr>
            <a:t>Alliances</a:t>
          </a:r>
          <a:endParaRPr lang="en-US" sz="1800" kern="1200">
            <a:solidFill>
              <a:schemeClr val="tx1"/>
            </a:solidFill>
          </a:endParaRPr>
        </a:p>
      </dsp:txBody>
      <dsp:txXfrm>
        <a:off x="8668448" y="1422956"/>
        <a:ext cx="1843593" cy="570361"/>
      </dsp:txXfrm>
    </dsp:sp>
    <dsp:sp modelId="{09FC39E8-0911-4777-9DB8-E3177B9D7B08}">
      <dsp:nvSpPr>
        <dsp:cNvPr id="0" name=""/>
        <dsp:cNvSpPr/>
      </dsp:nvSpPr>
      <dsp:spPr>
        <a:xfrm>
          <a:off x="8668448" y="2056594"/>
          <a:ext cx="1843593" cy="1748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BE" sz="1400" kern="1200" err="1">
              <a:solidFill>
                <a:schemeClr val="tx1"/>
              </a:solidFill>
            </a:rPr>
            <a:t>Alignment</a:t>
          </a:r>
          <a:r>
            <a:rPr lang="fr-BE" sz="1400" kern="1200">
              <a:solidFill>
                <a:schemeClr val="tx1"/>
              </a:solidFill>
            </a:rPr>
            <a:t> </a:t>
          </a:r>
          <a:r>
            <a:rPr lang="fr-BE" sz="1400" kern="1200" err="1">
              <a:solidFill>
                <a:schemeClr val="tx1"/>
              </a:solidFill>
            </a:rPr>
            <a:t>with</a:t>
          </a:r>
          <a:r>
            <a:rPr lang="fr-BE" sz="1400" kern="1200">
              <a:solidFill>
                <a:schemeClr val="tx1"/>
              </a:solidFill>
            </a:rPr>
            <a:t> US </a:t>
          </a:r>
          <a:r>
            <a:rPr lang="fr-BE" sz="1400" kern="1200" err="1">
              <a:solidFill>
                <a:schemeClr val="tx1"/>
              </a:solidFill>
            </a:rPr>
            <a:t>Chamber</a:t>
          </a:r>
          <a:endParaRPr lang="fr-BE" sz="1400" kern="1200">
            <a:solidFill>
              <a:schemeClr val="tx1"/>
            </a:solidFill>
          </a:endParaRPr>
        </a:p>
        <a:p>
          <a:pPr marL="0" lvl="0" indent="0" algn="ctr" defTabSz="622300">
            <a:lnSpc>
              <a:spcPct val="100000"/>
            </a:lnSpc>
            <a:spcBef>
              <a:spcPct val="0"/>
            </a:spcBef>
            <a:spcAft>
              <a:spcPct val="35000"/>
            </a:spcAft>
            <a:buNone/>
          </a:pPr>
          <a:r>
            <a:rPr lang="fr-BE" sz="1400" kern="1200" err="1">
              <a:solidFill>
                <a:schemeClr val="tx1"/>
              </a:solidFill>
            </a:rPr>
            <a:t>Cooperation</a:t>
          </a:r>
          <a:r>
            <a:rPr lang="fr-BE" sz="1400" kern="1200">
              <a:solidFill>
                <a:schemeClr val="tx1"/>
              </a:solidFill>
            </a:rPr>
            <a:t> </a:t>
          </a:r>
          <a:r>
            <a:rPr lang="fr-BE" sz="1400" kern="1200" err="1">
              <a:solidFill>
                <a:schemeClr val="tx1"/>
              </a:solidFill>
            </a:rPr>
            <a:t>with</a:t>
          </a:r>
          <a:r>
            <a:rPr lang="fr-BE" sz="1400" kern="1200">
              <a:solidFill>
                <a:schemeClr val="tx1"/>
              </a:solidFill>
            </a:rPr>
            <a:t> </a:t>
          </a:r>
          <a:r>
            <a:rPr lang="fr-BE" sz="1400" kern="1200" err="1">
              <a:solidFill>
                <a:schemeClr val="tx1"/>
              </a:solidFill>
            </a:rPr>
            <a:t>European</a:t>
          </a:r>
          <a:r>
            <a:rPr lang="fr-BE" sz="1400" kern="1200">
              <a:solidFill>
                <a:schemeClr val="tx1"/>
              </a:solidFill>
            </a:rPr>
            <a:t> </a:t>
          </a:r>
          <a:r>
            <a:rPr lang="fr-BE" sz="1400" kern="1200" err="1">
              <a:solidFill>
                <a:schemeClr val="tx1"/>
              </a:solidFill>
            </a:rPr>
            <a:t>AmChams</a:t>
          </a:r>
          <a:r>
            <a:rPr lang="fr-BE" sz="1400" kern="1200">
              <a:solidFill>
                <a:schemeClr val="tx1"/>
              </a:solidFill>
            </a:rPr>
            <a:t> </a:t>
          </a:r>
        </a:p>
        <a:p>
          <a:pPr marL="0" lvl="0" indent="0" algn="ctr" defTabSz="622300">
            <a:lnSpc>
              <a:spcPct val="100000"/>
            </a:lnSpc>
            <a:spcBef>
              <a:spcPct val="0"/>
            </a:spcBef>
            <a:spcAft>
              <a:spcPct val="35000"/>
            </a:spcAft>
            <a:buNone/>
          </a:pPr>
          <a:r>
            <a:rPr lang="fr-BE" sz="1400" kern="1200" err="1">
              <a:solidFill>
                <a:schemeClr val="tx1"/>
              </a:solidFill>
            </a:rPr>
            <a:t>Alignment</a:t>
          </a:r>
          <a:r>
            <a:rPr lang="fr-BE" sz="1400" kern="1200">
              <a:solidFill>
                <a:schemeClr val="tx1"/>
              </a:solidFill>
            </a:rPr>
            <a:t> </a:t>
          </a:r>
          <a:r>
            <a:rPr lang="fr-BE" sz="1400" kern="1200" err="1">
              <a:solidFill>
                <a:schemeClr val="tx1"/>
              </a:solidFill>
            </a:rPr>
            <a:t>with</a:t>
          </a:r>
          <a:r>
            <a:rPr lang="fr-BE" sz="1400" kern="1200">
              <a:solidFill>
                <a:schemeClr val="tx1"/>
              </a:solidFill>
            </a:rPr>
            <a:t> </a:t>
          </a:r>
          <a:r>
            <a:rPr lang="fr-BE" sz="1400" kern="1200" err="1">
              <a:solidFill>
                <a:schemeClr val="tx1"/>
              </a:solidFill>
            </a:rPr>
            <a:t>European</a:t>
          </a:r>
          <a:r>
            <a:rPr lang="fr-BE" sz="1400" kern="1200">
              <a:solidFill>
                <a:schemeClr val="tx1"/>
              </a:solidFill>
            </a:rPr>
            <a:t> </a:t>
          </a:r>
          <a:r>
            <a:rPr lang="fr-BE" sz="1400" kern="1200" err="1">
              <a:solidFill>
                <a:schemeClr val="tx1"/>
              </a:solidFill>
            </a:rPr>
            <a:t>trade</a:t>
          </a:r>
          <a:r>
            <a:rPr lang="fr-BE" sz="1400" kern="1200">
              <a:solidFill>
                <a:schemeClr val="tx1"/>
              </a:solidFill>
            </a:rPr>
            <a:t> groups</a:t>
          </a:r>
          <a:endParaRPr lang="en-US" sz="1400" kern="1200">
            <a:solidFill>
              <a:schemeClr val="tx1"/>
            </a:solidFill>
          </a:endParaRPr>
        </a:p>
      </dsp:txBody>
      <dsp:txXfrm>
        <a:off x="8668448" y="2056594"/>
        <a:ext cx="1843593" cy="17488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9390B-AF0F-41E8-9DAD-9693CAE6D90E}">
      <dsp:nvSpPr>
        <dsp:cNvPr id="0" name=""/>
        <dsp:cNvSpPr/>
      </dsp:nvSpPr>
      <dsp:spPr>
        <a:xfrm>
          <a:off x="205"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Context, approach and strategy</a:t>
          </a:r>
        </a:p>
      </dsp:txBody>
      <dsp:txXfrm>
        <a:off x="205" y="1878069"/>
        <a:ext cx="2479997" cy="1785598"/>
      </dsp:txXfrm>
    </dsp:sp>
    <dsp:sp modelId="{28104187-C2A1-452C-84BF-AEE6BF75F939}">
      <dsp:nvSpPr>
        <dsp:cNvPr id="0" name=""/>
        <dsp:cNvSpPr/>
      </dsp:nvSpPr>
      <dsp:spPr>
        <a:xfrm>
          <a:off x="205"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205" y="687670"/>
        <a:ext cx="2479997" cy="1190398"/>
      </dsp:txXfrm>
    </dsp:sp>
    <dsp:sp modelId="{46CC8689-19F3-47D4-B241-D33AB399CB3E}">
      <dsp:nvSpPr>
        <dsp:cNvPr id="0" name=""/>
        <dsp:cNvSpPr/>
      </dsp:nvSpPr>
      <dsp:spPr>
        <a:xfrm>
          <a:off x="2678602"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i="0" kern="1200"/>
            <a:t>Tools and messaging</a:t>
          </a:r>
        </a:p>
      </dsp:txBody>
      <dsp:txXfrm>
        <a:off x="2678602" y="1878069"/>
        <a:ext cx="2479997" cy="1785598"/>
      </dsp:txXfrm>
    </dsp:sp>
    <dsp:sp modelId="{98DDFAE2-6C12-4091-A3DB-F6385915BDB3}">
      <dsp:nvSpPr>
        <dsp:cNvPr id="0" name=""/>
        <dsp:cNvSpPr/>
      </dsp:nvSpPr>
      <dsp:spPr>
        <a:xfrm>
          <a:off x="2678602"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678602" y="687670"/>
        <a:ext cx="2479997" cy="1190398"/>
      </dsp:txXfrm>
    </dsp:sp>
    <dsp:sp modelId="{0035549E-A52F-4581-9E6F-E030B33F2374}">
      <dsp:nvSpPr>
        <dsp:cNvPr id="0" name=""/>
        <dsp:cNvSpPr/>
      </dsp:nvSpPr>
      <dsp:spPr>
        <a:xfrm>
          <a:off x="5356999"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Perspectives from the network</a:t>
          </a:r>
        </a:p>
      </dsp:txBody>
      <dsp:txXfrm>
        <a:off x="5356999" y="1878069"/>
        <a:ext cx="2479997" cy="1785598"/>
      </dsp:txXfrm>
    </dsp:sp>
    <dsp:sp modelId="{DFBF7913-5DC9-455B-A574-9DE8FA83F70F}">
      <dsp:nvSpPr>
        <dsp:cNvPr id="0" name=""/>
        <dsp:cNvSpPr/>
      </dsp:nvSpPr>
      <dsp:spPr>
        <a:xfrm>
          <a:off x="5356999"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356999" y="687670"/>
        <a:ext cx="2479997" cy="1190398"/>
      </dsp:txXfrm>
    </dsp:sp>
    <dsp:sp modelId="{A118DECD-D117-4C6B-8EF4-1441571D7F21}">
      <dsp:nvSpPr>
        <dsp:cNvPr id="0" name=""/>
        <dsp:cNvSpPr/>
      </dsp:nvSpPr>
      <dsp:spPr>
        <a:xfrm>
          <a:off x="8035397"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Towards an action plan</a:t>
          </a:r>
        </a:p>
      </dsp:txBody>
      <dsp:txXfrm>
        <a:off x="8035397" y="1878069"/>
        <a:ext cx="2479997" cy="1785598"/>
      </dsp:txXfrm>
    </dsp:sp>
    <dsp:sp modelId="{8448DC38-0A19-4418-8090-06A87FD5A5D3}">
      <dsp:nvSpPr>
        <dsp:cNvPr id="0" name=""/>
        <dsp:cNvSpPr/>
      </dsp:nvSpPr>
      <dsp:spPr>
        <a:xfrm>
          <a:off x="8035397"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8035397" y="687670"/>
        <a:ext cx="2479997" cy="11903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EFE7E-9BE2-4615-90DE-55BEB20ABBC6}">
      <dsp:nvSpPr>
        <dsp:cNvPr id="0" name=""/>
        <dsp:cNvSpPr/>
      </dsp:nvSpPr>
      <dsp:spPr>
        <a:xfrm>
          <a:off x="878582" y="2544"/>
          <a:ext cx="2506823" cy="15040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err="1"/>
            <a:t>We</a:t>
          </a:r>
          <a:r>
            <a:rPr lang="fr-BE" sz="1900" kern="1200"/>
            <a:t> oppose </a:t>
          </a:r>
          <a:r>
            <a:rPr lang="fr-BE" sz="1900" kern="1200" err="1"/>
            <a:t>tariffs</a:t>
          </a:r>
          <a:r>
            <a:rPr lang="fr-BE" sz="1900" kern="1200"/>
            <a:t> –  </a:t>
          </a:r>
          <a:r>
            <a:rPr lang="fr-BE" sz="1900" kern="1200" err="1"/>
            <a:t>increase</a:t>
          </a:r>
          <a:r>
            <a:rPr lang="fr-BE" sz="1900" kern="1200"/>
            <a:t> </a:t>
          </a:r>
          <a:r>
            <a:rPr lang="fr-BE" sz="1900" kern="1200" err="1"/>
            <a:t>prices</a:t>
          </a:r>
          <a:r>
            <a:rPr lang="fr-BE" sz="1900" kern="1200"/>
            <a:t> and </a:t>
          </a:r>
          <a:r>
            <a:rPr lang="fr-BE" sz="1900" kern="1200" err="1"/>
            <a:t>disrupt</a:t>
          </a:r>
          <a:r>
            <a:rPr lang="fr-BE" sz="1900" kern="1200"/>
            <a:t> </a:t>
          </a:r>
          <a:r>
            <a:rPr lang="fr-BE" sz="1900" kern="1200" err="1"/>
            <a:t>supply</a:t>
          </a:r>
          <a:r>
            <a:rPr lang="fr-BE" sz="1900" kern="1200"/>
            <a:t> </a:t>
          </a:r>
          <a:r>
            <a:rPr lang="fr-BE" sz="1900" kern="1200" err="1"/>
            <a:t>chains</a:t>
          </a:r>
          <a:endParaRPr lang="en-BE" sz="1900" kern="1200"/>
        </a:p>
      </dsp:txBody>
      <dsp:txXfrm>
        <a:off x="878582" y="2544"/>
        <a:ext cx="2506823" cy="1504094"/>
      </dsp:txXfrm>
    </dsp:sp>
    <dsp:sp modelId="{31DF7F72-1E9D-4F33-A981-EB99521657CF}">
      <dsp:nvSpPr>
        <dsp:cNvPr id="0" name=""/>
        <dsp:cNvSpPr/>
      </dsp:nvSpPr>
      <dsp:spPr>
        <a:xfrm>
          <a:off x="3636088" y="2544"/>
          <a:ext cx="2506823" cy="15040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err="1"/>
            <a:t>We</a:t>
          </a:r>
          <a:r>
            <a:rPr lang="fr-BE" sz="1900" kern="1200"/>
            <a:t> must </a:t>
          </a:r>
          <a:r>
            <a:rPr lang="fr-BE" sz="1900" kern="1200" err="1"/>
            <a:t>avoid</a:t>
          </a:r>
          <a:r>
            <a:rPr lang="fr-BE" sz="1900" kern="1200"/>
            <a:t> a </a:t>
          </a:r>
          <a:r>
            <a:rPr lang="fr-BE" sz="1900" kern="1200" err="1"/>
            <a:t>negative</a:t>
          </a:r>
          <a:r>
            <a:rPr lang="fr-BE" sz="1900" kern="1200"/>
            <a:t> spiral of </a:t>
          </a:r>
          <a:r>
            <a:rPr lang="fr-BE" sz="1900" kern="1200" err="1"/>
            <a:t>tit</a:t>
          </a:r>
          <a:r>
            <a:rPr lang="fr-BE" sz="1900" kern="1200"/>
            <a:t>-for-tat – the EU and the US must strike a deal</a:t>
          </a:r>
          <a:endParaRPr lang="en-BE" sz="1900" kern="1200"/>
        </a:p>
      </dsp:txBody>
      <dsp:txXfrm>
        <a:off x="3636088" y="2544"/>
        <a:ext cx="2506823" cy="1504094"/>
      </dsp:txXfrm>
    </dsp:sp>
    <dsp:sp modelId="{831ECEDF-4840-47BF-B7CA-1CD3C46706F5}">
      <dsp:nvSpPr>
        <dsp:cNvPr id="0" name=""/>
        <dsp:cNvSpPr/>
      </dsp:nvSpPr>
      <dsp:spPr>
        <a:xfrm>
          <a:off x="6393594" y="2544"/>
          <a:ext cx="2506823" cy="15040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a:t>American </a:t>
          </a:r>
          <a:r>
            <a:rPr lang="fr-BE" sz="1900" kern="1200" err="1"/>
            <a:t>companies</a:t>
          </a:r>
          <a:r>
            <a:rPr lang="fr-BE" sz="1900" kern="1200"/>
            <a:t> are not </a:t>
          </a:r>
          <a:r>
            <a:rPr lang="fr-BE" sz="1900" kern="1200" err="1"/>
            <a:t>treated</a:t>
          </a:r>
          <a:r>
            <a:rPr lang="fr-BE" sz="1900" kern="1200"/>
            <a:t> </a:t>
          </a:r>
          <a:r>
            <a:rPr lang="fr-BE" sz="1900" kern="1200" err="1"/>
            <a:t>unfairly</a:t>
          </a:r>
          <a:r>
            <a:rPr lang="fr-BE" sz="1900" kern="1200"/>
            <a:t> in the Single </a:t>
          </a:r>
          <a:r>
            <a:rPr lang="fr-BE" sz="1900" kern="1200" err="1"/>
            <a:t>Market</a:t>
          </a:r>
          <a:endParaRPr lang="en-BE" sz="1900" kern="1200"/>
        </a:p>
      </dsp:txBody>
      <dsp:txXfrm>
        <a:off x="6393594" y="2544"/>
        <a:ext cx="2506823" cy="1504094"/>
      </dsp:txXfrm>
    </dsp:sp>
    <dsp:sp modelId="{A373CE56-6150-4C4E-B3C5-B8674F7C212D}">
      <dsp:nvSpPr>
        <dsp:cNvPr id="0" name=""/>
        <dsp:cNvSpPr/>
      </dsp:nvSpPr>
      <dsp:spPr>
        <a:xfrm>
          <a:off x="878582" y="1757321"/>
          <a:ext cx="2506823" cy="15040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err="1"/>
            <a:t>We</a:t>
          </a:r>
          <a:r>
            <a:rPr lang="fr-BE" sz="1900" kern="1200"/>
            <a:t> are </a:t>
          </a:r>
          <a:r>
            <a:rPr lang="fr-BE" sz="1900" kern="1200" err="1"/>
            <a:t>concerned</a:t>
          </a:r>
          <a:r>
            <a:rPr lang="fr-BE" sz="1900" kern="1200"/>
            <a:t> about </a:t>
          </a:r>
          <a:r>
            <a:rPr lang="fr-BE" sz="1900" kern="1200" err="1"/>
            <a:t>protectionist</a:t>
          </a:r>
          <a:r>
            <a:rPr lang="fr-BE" sz="1900" kern="1200"/>
            <a:t> trends in Europe (public </a:t>
          </a:r>
          <a:r>
            <a:rPr lang="fr-BE" sz="1900" kern="1200" err="1"/>
            <a:t>procurement</a:t>
          </a:r>
          <a:r>
            <a:rPr lang="fr-BE" sz="1900" kern="1200"/>
            <a:t>, </a:t>
          </a:r>
          <a:r>
            <a:rPr lang="fr-BE" sz="1900" kern="1200" err="1"/>
            <a:t>energy</a:t>
          </a:r>
          <a:r>
            <a:rPr lang="fr-BE" sz="1900" kern="1200"/>
            <a:t>, </a:t>
          </a:r>
          <a:r>
            <a:rPr lang="fr-BE" sz="1900" kern="1200" err="1"/>
            <a:t>defence</a:t>
          </a:r>
          <a:r>
            <a:rPr lang="fr-BE" sz="1900" kern="1200"/>
            <a:t>, cloud, etc.)</a:t>
          </a:r>
        </a:p>
      </dsp:txBody>
      <dsp:txXfrm>
        <a:off x="878582" y="1757321"/>
        <a:ext cx="2506823" cy="1504094"/>
      </dsp:txXfrm>
    </dsp:sp>
    <dsp:sp modelId="{170A337F-86BA-4E2B-AE81-DD8D3F1A3B47}">
      <dsp:nvSpPr>
        <dsp:cNvPr id="0" name=""/>
        <dsp:cNvSpPr/>
      </dsp:nvSpPr>
      <dsp:spPr>
        <a:xfrm>
          <a:off x="3636088" y="1757321"/>
          <a:ext cx="2506823" cy="15040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a:t>The EU and the US  must respect </a:t>
          </a:r>
          <a:r>
            <a:rPr lang="fr-BE" sz="1900" kern="1200" err="1"/>
            <a:t>each</a:t>
          </a:r>
          <a:r>
            <a:rPr lang="fr-BE" sz="1900" kern="1200"/>
            <a:t> </a:t>
          </a:r>
          <a:r>
            <a:rPr lang="fr-BE" sz="1900" kern="1200" err="1"/>
            <a:t>other’s</a:t>
          </a:r>
          <a:r>
            <a:rPr lang="fr-BE" sz="1900" kern="1200"/>
            <a:t> </a:t>
          </a:r>
          <a:r>
            <a:rPr lang="fr-BE" sz="1900" kern="1200" err="1"/>
            <a:t>regulatory</a:t>
          </a:r>
          <a:r>
            <a:rPr lang="fr-BE" sz="1900" kern="1200"/>
            <a:t> </a:t>
          </a:r>
          <a:r>
            <a:rPr lang="fr-BE" sz="1900" kern="1200" err="1"/>
            <a:t>autonomy</a:t>
          </a:r>
          <a:r>
            <a:rPr lang="fr-BE" sz="1900" kern="1200"/>
            <a:t> </a:t>
          </a:r>
        </a:p>
      </dsp:txBody>
      <dsp:txXfrm>
        <a:off x="3636088" y="1757321"/>
        <a:ext cx="2506823" cy="1504094"/>
      </dsp:txXfrm>
    </dsp:sp>
    <dsp:sp modelId="{E9D9FFA4-0477-4B22-A8D7-E19F7CE06FF7}">
      <dsp:nvSpPr>
        <dsp:cNvPr id="0" name=""/>
        <dsp:cNvSpPr/>
      </dsp:nvSpPr>
      <dsp:spPr>
        <a:xfrm>
          <a:off x="6393594" y="1757321"/>
          <a:ext cx="2506823" cy="15040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a:t>American </a:t>
          </a:r>
          <a:r>
            <a:rPr lang="fr-BE" sz="1900" kern="1200" err="1"/>
            <a:t>companies</a:t>
          </a:r>
          <a:r>
            <a:rPr lang="fr-BE" sz="1900" kern="1200"/>
            <a:t> are </a:t>
          </a:r>
          <a:r>
            <a:rPr lang="fr-BE" sz="1900" kern="1200" err="1"/>
            <a:t>committed</a:t>
          </a:r>
          <a:r>
            <a:rPr lang="fr-BE" sz="1900" kern="1200"/>
            <a:t> to Europe</a:t>
          </a:r>
        </a:p>
      </dsp:txBody>
      <dsp:txXfrm>
        <a:off x="6393594" y="1757321"/>
        <a:ext cx="2506823" cy="15040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9390B-AF0F-41E8-9DAD-9693CAE6D90E}">
      <dsp:nvSpPr>
        <dsp:cNvPr id="0" name=""/>
        <dsp:cNvSpPr/>
      </dsp:nvSpPr>
      <dsp:spPr>
        <a:xfrm>
          <a:off x="205"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Context, approach and strategy</a:t>
          </a:r>
        </a:p>
      </dsp:txBody>
      <dsp:txXfrm>
        <a:off x="205" y="1878069"/>
        <a:ext cx="2479997" cy="1785598"/>
      </dsp:txXfrm>
    </dsp:sp>
    <dsp:sp modelId="{28104187-C2A1-452C-84BF-AEE6BF75F939}">
      <dsp:nvSpPr>
        <dsp:cNvPr id="0" name=""/>
        <dsp:cNvSpPr/>
      </dsp:nvSpPr>
      <dsp:spPr>
        <a:xfrm>
          <a:off x="205"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205" y="687670"/>
        <a:ext cx="2479997" cy="1190398"/>
      </dsp:txXfrm>
    </dsp:sp>
    <dsp:sp modelId="{46CC8689-19F3-47D4-B241-D33AB399CB3E}">
      <dsp:nvSpPr>
        <dsp:cNvPr id="0" name=""/>
        <dsp:cNvSpPr/>
      </dsp:nvSpPr>
      <dsp:spPr>
        <a:xfrm>
          <a:off x="2678602"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i="0" kern="1200"/>
            <a:t>Tools and messaging</a:t>
          </a:r>
        </a:p>
      </dsp:txBody>
      <dsp:txXfrm>
        <a:off x="2678602" y="1878069"/>
        <a:ext cx="2479997" cy="1785598"/>
      </dsp:txXfrm>
    </dsp:sp>
    <dsp:sp modelId="{98DDFAE2-6C12-4091-A3DB-F6385915BDB3}">
      <dsp:nvSpPr>
        <dsp:cNvPr id="0" name=""/>
        <dsp:cNvSpPr/>
      </dsp:nvSpPr>
      <dsp:spPr>
        <a:xfrm>
          <a:off x="2678602"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678602" y="687670"/>
        <a:ext cx="2479997" cy="1190398"/>
      </dsp:txXfrm>
    </dsp:sp>
    <dsp:sp modelId="{0035549E-A52F-4581-9E6F-E030B33F2374}">
      <dsp:nvSpPr>
        <dsp:cNvPr id="0" name=""/>
        <dsp:cNvSpPr/>
      </dsp:nvSpPr>
      <dsp:spPr>
        <a:xfrm>
          <a:off x="5356999"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Perspectives from the network</a:t>
          </a:r>
        </a:p>
      </dsp:txBody>
      <dsp:txXfrm>
        <a:off x="5356999" y="1878069"/>
        <a:ext cx="2479997" cy="1785598"/>
      </dsp:txXfrm>
    </dsp:sp>
    <dsp:sp modelId="{DFBF7913-5DC9-455B-A574-9DE8FA83F70F}">
      <dsp:nvSpPr>
        <dsp:cNvPr id="0" name=""/>
        <dsp:cNvSpPr/>
      </dsp:nvSpPr>
      <dsp:spPr>
        <a:xfrm>
          <a:off x="5356999"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356999" y="687670"/>
        <a:ext cx="2479997" cy="1190398"/>
      </dsp:txXfrm>
    </dsp:sp>
    <dsp:sp modelId="{A118DECD-D117-4C6B-8EF4-1441571D7F21}">
      <dsp:nvSpPr>
        <dsp:cNvPr id="0" name=""/>
        <dsp:cNvSpPr/>
      </dsp:nvSpPr>
      <dsp:spPr>
        <a:xfrm>
          <a:off x="8035397"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Towards an action plan</a:t>
          </a:r>
        </a:p>
      </dsp:txBody>
      <dsp:txXfrm>
        <a:off x="8035397" y="1878069"/>
        <a:ext cx="2479997" cy="1785598"/>
      </dsp:txXfrm>
    </dsp:sp>
    <dsp:sp modelId="{8448DC38-0A19-4418-8090-06A87FD5A5D3}">
      <dsp:nvSpPr>
        <dsp:cNvPr id="0" name=""/>
        <dsp:cNvSpPr/>
      </dsp:nvSpPr>
      <dsp:spPr>
        <a:xfrm>
          <a:off x="8035397"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8035397" y="687670"/>
        <a:ext cx="2479997" cy="11903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9390B-AF0F-41E8-9DAD-9693CAE6D90E}">
      <dsp:nvSpPr>
        <dsp:cNvPr id="0" name=""/>
        <dsp:cNvSpPr/>
      </dsp:nvSpPr>
      <dsp:spPr>
        <a:xfrm>
          <a:off x="205"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Context, approach and strategy</a:t>
          </a:r>
        </a:p>
      </dsp:txBody>
      <dsp:txXfrm>
        <a:off x="205" y="1878069"/>
        <a:ext cx="2479997" cy="1785598"/>
      </dsp:txXfrm>
    </dsp:sp>
    <dsp:sp modelId="{28104187-C2A1-452C-84BF-AEE6BF75F939}">
      <dsp:nvSpPr>
        <dsp:cNvPr id="0" name=""/>
        <dsp:cNvSpPr/>
      </dsp:nvSpPr>
      <dsp:spPr>
        <a:xfrm>
          <a:off x="205"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205" y="687670"/>
        <a:ext cx="2479997" cy="1190398"/>
      </dsp:txXfrm>
    </dsp:sp>
    <dsp:sp modelId="{46CC8689-19F3-47D4-B241-D33AB399CB3E}">
      <dsp:nvSpPr>
        <dsp:cNvPr id="0" name=""/>
        <dsp:cNvSpPr/>
      </dsp:nvSpPr>
      <dsp:spPr>
        <a:xfrm>
          <a:off x="2678602"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i="0" kern="1200"/>
            <a:t>Tools and messaging</a:t>
          </a:r>
        </a:p>
      </dsp:txBody>
      <dsp:txXfrm>
        <a:off x="2678602" y="1878069"/>
        <a:ext cx="2479997" cy="1785598"/>
      </dsp:txXfrm>
    </dsp:sp>
    <dsp:sp modelId="{98DDFAE2-6C12-4091-A3DB-F6385915BDB3}">
      <dsp:nvSpPr>
        <dsp:cNvPr id="0" name=""/>
        <dsp:cNvSpPr/>
      </dsp:nvSpPr>
      <dsp:spPr>
        <a:xfrm>
          <a:off x="2678602"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678602" y="687670"/>
        <a:ext cx="2479997" cy="1190398"/>
      </dsp:txXfrm>
    </dsp:sp>
    <dsp:sp modelId="{0035549E-A52F-4581-9E6F-E030B33F2374}">
      <dsp:nvSpPr>
        <dsp:cNvPr id="0" name=""/>
        <dsp:cNvSpPr/>
      </dsp:nvSpPr>
      <dsp:spPr>
        <a:xfrm>
          <a:off x="5356999"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Perspectives from the network</a:t>
          </a:r>
        </a:p>
      </dsp:txBody>
      <dsp:txXfrm>
        <a:off x="5356999" y="1878069"/>
        <a:ext cx="2479997" cy="1785598"/>
      </dsp:txXfrm>
    </dsp:sp>
    <dsp:sp modelId="{DFBF7913-5DC9-455B-A574-9DE8FA83F70F}">
      <dsp:nvSpPr>
        <dsp:cNvPr id="0" name=""/>
        <dsp:cNvSpPr/>
      </dsp:nvSpPr>
      <dsp:spPr>
        <a:xfrm>
          <a:off x="5356999"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356999" y="687670"/>
        <a:ext cx="2479997" cy="1190398"/>
      </dsp:txXfrm>
    </dsp:sp>
    <dsp:sp modelId="{A118DECD-D117-4C6B-8EF4-1441571D7F21}">
      <dsp:nvSpPr>
        <dsp:cNvPr id="0" name=""/>
        <dsp:cNvSpPr/>
      </dsp:nvSpPr>
      <dsp:spPr>
        <a:xfrm>
          <a:off x="8035397"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155700">
            <a:lnSpc>
              <a:spcPct val="90000"/>
            </a:lnSpc>
            <a:spcBef>
              <a:spcPct val="0"/>
            </a:spcBef>
            <a:spcAft>
              <a:spcPct val="35000"/>
            </a:spcAft>
            <a:buNone/>
          </a:pPr>
          <a:r>
            <a:rPr lang="en-US" sz="2600" kern="1200"/>
            <a:t>Towards an action plan</a:t>
          </a:r>
        </a:p>
      </dsp:txBody>
      <dsp:txXfrm>
        <a:off x="8035397" y="1878069"/>
        <a:ext cx="2479997" cy="1785598"/>
      </dsp:txXfrm>
    </dsp:sp>
    <dsp:sp modelId="{8448DC38-0A19-4418-8090-06A87FD5A5D3}">
      <dsp:nvSpPr>
        <dsp:cNvPr id="0" name=""/>
        <dsp:cNvSpPr/>
      </dsp:nvSpPr>
      <dsp:spPr>
        <a:xfrm>
          <a:off x="8035397"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8035397" y="687670"/>
        <a:ext cx="2479997" cy="1190398"/>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4B06D-CFA9-B543-B713-6991FC3B07A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6792A-5C3B-7147-8E3D-E22306E083B0}" type="slidenum">
              <a:rPr lang="en-US" smtClean="0"/>
              <a:t>‹#›</a:t>
            </a:fld>
            <a:endParaRPr lang="en-US"/>
          </a:p>
        </p:txBody>
      </p:sp>
    </p:spTree>
    <p:extLst>
      <p:ext uri="{BB962C8B-B14F-4D97-AF65-F5344CB8AC3E}">
        <p14:creationId xmlns:p14="http://schemas.microsoft.com/office/powerpoint/2010/main" val="1698064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4F68D-DDDE-BA51-4FA6-0D7507B4A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C5FD7-368E-05A9-E555-4A965843B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3B0D6-965A-3ED1-8824-3323C5F44EDD}"/>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612F0412-4B6B-9BCC-BF00-FEECEC90B9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76792A-5C3B-7147-8E3D-E22306E08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5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3E39-F06E-AC3B-71D0-CDF27F9E8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464B4-B9AD-ADD5-FB1D-833404A9E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65DCA-10B8-3EE6-5506-30FF568A2752}"/>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A1E7A24A-0E22-0FF8-36E8-07BD93F6FD76}"/>
              </a:ext>
            </a:extLst>
          </p:cNvPr>
          <p:cNvSpPr>
            <a:spLocks noGrp="1"/>
          </p:cNvSpPr>
          <p:nvPr>
            <p:ph type="sldNum" sz="quarter" idx="5"/>
          </p:nvPr>
        </p:nvSpPr>
        <p:spPr/>
        <p:txBody>
          <a:bodyPr/>
          <a:lstStyle/>
          <a:p>
            <a:fld id="{6E76792A-5C3B-7147-8E3D-E22306E083B0}" type="slidenum">
              <a:rPr lang="en-US" smtClean="0"/>
              <a:t>9</a:t>
            </a:fld>
            <a:endParaRPr lang="en-US"/>
          </a:p>
        </p:txBody>
      </p:sp>
    </p:spTree>
    <p:extLst>
      <p:ext uri="{BB962C8B-B14F-4D97-AF65-F5344CB8AC3E}">
        <p14:creationId xmlns:p14="http://schemas.microsoft.com/office/powerpoint/2010/main" val="231461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3E39-F06E-AC3B-71D0-CDF27F9E8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464B4-B9AD-ADD5-FB1D-833404A9E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65DCA-10B8-3EE6-5506-30FF568A2752}"/>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A1E7A24A-0E22-0FF8-36E8-07BD93F6FD76}"/>
              </a:ext>
            </a:extLst>
          </p:cNvPr>
          <p:cNvSpPr>
            <a:spLocks noGrp="1"/>
          </p:cNvSpPr>
          <p:nvPr>
            <p:ph type="sldNum" sz="quarter" idx="5"/>
          </p:nvPr>
        </p:nvSpPr>
        <p:spPr/>
        <p:txBody>
          <a:bodyPr/>
          <a:lstStyle/>
          <a:p>
            <a:fld id="{6E76792A-5C3B-7147-8E3D-E22306E083B0}" type="slidenum">
              <a:rPr lang="en-US" smtClean="0"/>
              <a:t>21</a:t>
            </a:fld>
            <a:endParaRPr lang="en-US"/>
          </a:p>
        </p:txBody>
      </p:sp>
    </p:spTree>
    <p:extLst>
      <p:ext uri="{BB962C8B-B14F-4D97-AF65-F5344CB8AC3E}">
        <p14:creationId xmlns:p14="http://schemas.microsoft.com/office/powerpoint/2010/main" val="231461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30D5-0501-9DFF-6423-0BFD46E87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3BD1A-DF91-690F-23D0-EEE68BC1D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3B5DC-677F-8419-CF95-46BBBC4C8841}"/>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C7A091C1-0D42-7367-CF3D-4E33CC6FAF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76792A-5C3B-7147-8E3D-E22306E08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178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 Chamber letter in December - https://www.uschamber.com/finance/u-s-chamber-of-commerce-coalition-letter-to-congress-voicing-concerns-over-eu-corporate-sustainability-due-diligence-directive</a:t>
            </a:r>
            <a:endParaRPr lang="en-BE"/>
          </a:p>
        </p:txBody>
      </p:sp>
      <p:sp>
        <p:nvSpPr>
          <p:cNvPr id="4" name="Slide Number Placeholder 3"/>
          <p:cNvSpPr>
            <a:spLocks noGrp="1"/>
          </p:cNvSpPr>
          <p:nvPr>
            <p:ph type="sldNum" sz="quarter" idx="5"/>
          </p:nvPr>
        </p:nvSpPr>
        <p:spPr/>
        <p:txBody>
          <a:bodyPr/>
          <a:lstStyle/>
          <a:p>
            <a:fld id="{6E76792A-5C3B-7147-8E3D-E22306E083B0}" type="slidenum">
              <a:rPr lang="en-US" smtClean="0"/>
              <a:t>34</a:t>
            </a:fld>
            <a:endParaRPr lang="en-US"/>
          </a:p>
        </p:txBody>
      </p:sp>
    </p:spTree>
    <p:extLst>
      <p:ext uri="{BB962C8B-B14F-4D97-AF65-F5344CB8AC3E}">
        <p14:creationId xmlns:p14="http://schemas.microsoft.com/office/powerpoint/2010/main" val="377553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7C42F-72D6-A359-05E3-ADCC04874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58025-7267-BDD3-75A3-35579FB92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24BE4-BDC8-A327-AA47-15907E156D64}"/>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A480D5B6-5ED0-5E7C-F268-B4A0E68E44E5}"/>
              </a:ext>
            </a:extLst>
          </p:cNvPr>
          <p:cNvSpPr>
            <a:spLocks noGrp="1"/>
          </p:cNvSpPr>
          <p:nvPr>
            <p:ph type="sldNum" sz="quarter" idx="5"/>
          </p:nvPr>
        </p:nvSpPr>
        <p:spPr/>
        <p:txBody>
          <a:bodyPr/>
          <a:lstStyle/>
          <a:p>
            <a:fld id="{6E76792A-5C3B-7147-8E3D-E22306E083B0}" type="slidenum">
              <a:rPr lang="en-US" smtClean="0"/>
              <a:t>46</a:t>
            </a:fld>
            <a:endParaRPr lang="en-US"/>
          </a:p>
        </p:txBody>
      </p:sp>
    </p:spTree>
    <p:extLst>
      <p:ext uri="{BB962C8B-B14F-4D97-AF65-F5344CB8AC3E}">
        <p14:creationId xmlns:p14="http://schemas.microsoft.com/office/powerpoint/2010/main" val="3938351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669A-8D59-C9F5-C9C4-4244B85B1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092F5-0C62-6A93-A685-DD8B7DB36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2D4CD-19EC-1A61-27F0-1C14DA9FFBBF}"/>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A121D59C-26B6-0E2C-E658-38436321003A}"/>
              </a:ext>
            </a:extLst>
          </p:cNvPr>
          <p:cNvSpPr>
            <a:spLocks noGrp="1"/>
          </p:cNvSpPr>
          <p:nvPr>
            <p:ph type="sldNum" sz="quarter" idx="5"/>
          </p:nvPr>
        </p:nvSpPr>
        <p:spPr/>
        <p:txBody>
          <a:bodyPr/>
          <a:lstStyle/>
          <a:p>
            <a:fld id="{6E76792A-5C3B-7147-8E3D-E22306E083B0}" type="slidenum">
              <a:rPr lang="en-US" smtClean="0"/>
              <a:t>58</a:t>
            </a:fld>
            <a:endParaRPr lang="en-US"/>
          </a:p>
        </p:txBody>
      </p:sp>
    </p:spTree>
    <p:extLst>
      <p:ext uri="{BB962C8B-B14F-4D97-AF65-F5344CB8AC3E}">
        <p14:creationId xmlns:p14="http://schemas.microsoft.com/office/powerpoint/2010/main" val="3475613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linkedin.com/company/american-chamber-of-commerce-to-the-european-union-amcham-eu-/?viewAsMember=true"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HA@amchameu.eu"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3" name="Rectangle 22"/>
          <p:cNvSpPr/>
          <p:nvPr userDrawn="1"/>
        </p:nvSpPr>
        <p:spPr>
          <a:xfrm>
            <a:off x="0" y="1"/>
            <a:ext cx="12192000" cy="53641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B"/>
              </a:solidFill>
            </a:endParaRPr>
          </a:p>
        </p:txBody>
      </p:sp>
      <p:cxnSp>
        <p:nvCxnSpPr>
          <p:cNvPr id="24" name="Straight Connector 23"/>
          <p:cNvCxnSpPr/>
          <p:nvPr userDrawn="1"/>
        </p:nvCxnSpPr>
        <p:spPr>
          <a:xfrm>
            <a:off x="0" y="5379496"/>
            <a:ext cx="12192000" cy="5193"/>
          </a:xfrm>
          <a:prstGeom prst="line">
            <a:avLst/>
          </a:prstGeom>
          <a:ln w="50800">
            <a:solidFill>
              <a:srgbClr val="BF0D3E"/>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5673377"/>
            <a:ext cx="12191999" cy="1194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352" y="5687674"/>
            <a:ext cx="2187317" cy="954685"/>
          </a:xfrm>
          <a:prstGeom prst="rect">
            <a:avLst/>
          </a:prstGeom>
        </p:spPr>
      </p:pic>
      <p:sp>
        <p:nvSpPr>
          <p:cNvPr id="20" name="TextBox 19"/>
          <p:cNvSpPr txBox="1"/>
          <p:nvPr userDrawn="1"/>
        </p:nvSpPr>
        <p:spPr>
          <a:xfrm>
            <a:off x="5085962" y="5979126"/>
            <a:ext cx="2540372" cy="477054"/>
          </a:xfrm>
          <a:prstGeom prst="rect">
            <a:avLst/>
          </a:prstGeom>
          <a:noFill/>
        </p:spPr>
        <p:txBody>
          <a:bodyPr wrap="square" rtlCol="0">
            <a:spAutoFit/>
          </a:bodyPr>
          <a:lstStyle/>
          <a:p>
            <a:r>
              <a:rPr lang="en-US" sz="2500" err="1">
                <a:solidFill>
                  <a:srgbClr val="00205B"/>
                </a:solidFill>
                <a:latin typeface="Calibri" charset="0"/>
                <a:ea typeface="Calibri" charset="0"/>
                <a:cs typeface="Calibri" charset="0"/>
              </a:rPr>
              <a:t>amchameu.eu</a:t>
            </a:r>
            <a:endParaRPr lang="en-US" sz="2500">
              <a:solidFill>
                <a:srgbClr val="00205B"/>
              </a:solidFill>
              <a:latin typeface="Calibri" charset="0"/>
              <a:ea typeface="Calibri" charset="0"/>
              <a:cs typeface="Calibri" charset="0"/>
            </a:endParaRPr>
          </a:p>
        </p:txBody>
      </p:sp>
      <p:cxnSp>
        <p:nvCxnSpPr>
          <p:cNvPr id="21" name="Straight Connector 20"/>
          <p:cNvCxnSpPr/>
          <p:nvPr userDrawn="1"/>
        </p:nvCxnSpPr>
        <p:spPr>
          <a:xfrm>
            <a:off x="9374589" y="5817544"/>
            <a:ext cx="0" cy="1243214"/>
          </a:xfrm>
          <a:prstGeom prst="line">
            <a:avLst/>
          </a:prstGeom>
          <a:ln w="12700">
            <a:solidFill>
              <a:srgbClr val="BF0D3E"/>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6587915" y="2303771"/>
            <a:ext cx="6013307" cy="2998636"/>
          </a:xfrm>
          <a:prstGeom prst="rect">
            <a:avLst/>
          </a:prstGeom>
        </p:spPr>
      </p:pic>
      <p:sp>
        <p:nvSpPr>
          <p:cNvPr id="27" name="Content Placeholder 26"/>
          <p:cNvSpPr>
            <a:spLocks noGrp="1"/>
          </p:cNvSpPr>
          <p:nvPr>
            <p:ph sz="quarter" idx="10" hasCustomPrompt="1"/>
          </p:nvPr>
        </p:nvSpPr>
        <p:spPr>
          <a:xfrm>
            <a:off x="873352" y="1210700"/>
            <a:ext cx="8233035" cy="1590799"/>
          </a:xfrm>
        </p:spPr>
        <p:txBody>
          <a:bodyPr>
            <a:noAutofit/>
          </a:bodyPr>
          <a:lstStyle>
            <a:lvl1pPr marL="0" indent="0">
              <a:buNone/>
              <a:defRPr sz="5000" baseline="0">
                <a:solidFill>
                  <a:schemeClr val="bg1"/>
                </a:solidFill>
                <a:latin typeface="Calibri" charset="0"/>
                <a:ea typeface="Calibri" charset="0"/>
                <a:cs typeface="Calibri" charset="0"/>
              </a:defRPr>
            </a:lvl1pPr>
            <a:lvl2pPr marL="457200" indent="0">
              <a:buNone/>
              <a:defRPr sz="5000">
                <a:solidFill>
                  <a:schemeClr val="bg1"/>
                </a:solidFill>
              </a:defRPr>
            </a:lvl2pPr>
            <a:lvl3pPr marL="914400" indent="0">
              <a:buNone/>
              <a:defRPr sz="5000">
                <a:solidFill>
                  <a:schemeClr val="bg1"/>
                </a:solidFill>
              </a:defRPr>
            </a:lvl3pPr>
            <a:lvl4pPr marL="1371600" indent="0">
              <a:buNone/>
              <a:defRPr sz="5000">
                <a:solidFill>
                  <a:schemeClr val="bg1"/>
                </a:solidFill>
              </a:defRPr>
            </a:lvl4pPr>
            <a:lvl5pPr marL="1828800" indent="0">
              <a:buNone/>
              <a:defRPr sz="5000">
                <a:solidFill>
                  <a:schemeClr val="bg1"/>
                </a:solidFill>
              </a:defRPr>
            </a:lvl5pPr>
          </a:lstStyle>
          <a:p>
            <a:pPr lvl="0"/>
            <a:r>
              <a:rPr lang="en-US"/>
              <a:t>This is the title of your presentation</a:t>
            </a:r>
          </a:p>
        </p:txBody>
      </p:sp>
      <p:sp>
        <p:nvSpPr>
          <p:cNvPr id="29" name="Content Placeholder 26"/>
          <p:cNvSpPr>
            <a:spLocks noGrp="1"/>
          </p:cNvSpPr>
          <p:nvPr>
            <p:ph sz="quarter" idx="11" hasCustomPrompt="1"/>
          </p:nvPr>
        </p:nvSpPr>
        <p:spPr>
          <a:xfrm>
            <a:off x="873352" y="2921644"/>
            <a:ext cx="8233035" cy="517118"/>
          </a:xfrm>
        </p:spPr>
        <p:txBody>
          <a:bodyPr>
            <a:noAutofit/>
          </a:bodyPr>
          <a:lstStyle>
            <a:lvl1pPr marL="0" indent="0">
              <a:buNone/>
              <a:defRPr lang="en-US" sz="2500" kern="1200" dirty="0">
                <a:solidFill>
                  <a:schemeClr val="bg1"/>
                </a:solidFill>
                <a:latin typeface="Calibri" charset="0"/>
                <a:ea typeface="Calibri" charset="0"/>
                <a:cs typeface="Calibri" charset="0"/>
              </a:defRPr>
            </a:lvl1pPr>
            <a:lvl2pPr marL="457200" indent="0">
              <a:buNone/>
              <a:defRPr sz="5000">
                <a:solidFill>
                  <a:schemeClr val="bg1"/>
                </a:solidFill>
              </a:defRPr>
            </a:lvl2pPr>
            <a:lvl3pPr marL="914400" indent="0">
              <a:buNone/>
              <a:defRPr sz="5000">
                <a:solidFill>
                  <a:schemeClr val="bg1"/>
                </a:solidFill>
              </a:defRPr>
            </a:lvl3pPr>
            <a:lvl4pPr marL="1371600" indent="0">
              <a:buNone/>
              <a:defRPr sz="5000">
                <a:solidFill>
                  <a:schemeClr val="bg1"/>
                </a:solidFill>
              </a:defRPr>
            </a:lvl4pPr>
            <a:lvl5pPr marL="1828800" indent="0">
              <a:buNone/>
              <a:defRPr sz="5000">
                <a:solidFill>
                  <a:schemeClr val="bg1"/>
                </a:solidFill>
              </a:defRPr>
            </a:lvl5pPr>
          </a:lstStyle>
          <a:p>
            <a:pPr lvl="0"/>
            <a:r>
              <a:rPr lang="en-US"/>
              <a:t>This is the subtitle</a:t>
            </a:r>
          </a:p>
        </p:txBody>
      </p:sp>
      <p:sp>
        <p:nvSpPr>
          <p:cNvPr id="30" name="Text Placeholder 15"/>
          <p:cNvSpPr>
            <a:spLocks noGrp="1"/>
          </p:cNvSpPr>
          <p:nvPr>
            <p:ph type="body" sz="quarter" idx="12" hasCustomPrompt="1"/>
          </p:nvPr>
        </p:nvSpPr>
        <p:spPr>
          <a:xfrm>
            <a:off x="9543559" y="5817544"/>
            <a:ext cx="2840038" cy="288858"/>
          </a:xfrm>
        </p:spPr>
        <p:txBody>
          <a:bodyPr lIns="0">
            <a:normAutofit/>
          </a:bodyPr>
          <a:lstStyle>
            <a:lvl1pPr marL="0" indent="0">
              <a:buNone/>
              <a:defRPr lang="en-US" sz="1500" kern="1200" baseline="0" dirty="0" smtClean="0">
                <a:solidFill>
                  <a:srgbClr val="00205B"/>
                </a:solidFill>
                <a:latin typeface="Calibri" charset="0"/>
                <a:ea typeface="Calibri" charset="0"/>
                <a:cs typeface="Calibri" charset="0"/>
              </a:defRPr>
            </a:lvl1pPr>
          </a:lstStyle>
          <a:p>
            <a:pPr lvl="0"/>
            <a:r>
              <a:rPr lang="en-US"/>
              <a:t>Presenter name</a:t>
            </a:r>
          </a:p>
        </p:txBody>
      </p:sp>
      <p:sp>
        <p:nvSpPr>
          <p:cNvPr id="31" name="Text Placeholder 15"/>
          <p:cNvSpPr>
            <a:spLocks noGrp="1"/>
          </p:cNvSpPr>
          <p:nvPr>
            <p:ph type="body" sz="quarter" idx="13" hasCustomPrompt="1"/>
          </p:nvPr>
        </p:nvSpPr>
        <p:spPr>
          <a:xfrm>
            <a:off x="9543559" y="6211171"/>
            <a:ext cx="2840038" cy="288858"/>
          </a:xfrm>
        </p:spPr>
        <p:txBody>
          <a:bodyPr lIns="0">
            <a:normAutofit/>
          </a:bodyPr>
          <a:lstStyle>
            <a:lvl1pPr marL="0" indent="0">
              <a:buNone/>
              <a:defRPr lang="en-US" sz="1500" kern="1200" baseline="0" dirty="0" smtClean="0">
                <a:solidFill>
                  <a:srgbClr val="00205B"/>
                </a:solidFill>
                <a:latin typeface="Calibri" charset="0"/>
                <a:ea typeface="Calibri" charset="0"/>
                <a:cs typeface="Calibri" charset="0"/>
              </a:defRPr>
            </a:lvl1pPr>
          </a:lstStyle>
          <a:p>
            <a:pPr lvl="0"/>
            <a:r>
              <a:rPr lang="en-US"/>
              <a:t>Day Month Year</a:t>
            </a:r>
          </a:p>
        </p:txBody>
      </p:sp>
    </p:spTree>
    <p:extLst>
      <p:ext uri="{BB962C8B-B14F-4D97-AF65-F5344CB8AC3E}">
        <p14:creationId xmlns:p14="http://schemas.microsoft.com/office/powerpoint/2010/main" val="391843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fig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0"/>
          <p:cNvSpPr>
            <a:spLocks noGrp="1"/>
          </p:cNvSpPr>
          <p:nvPr>
            <p:ph type="body" sz="quarter" idx="10" hasCustomPrompt="1"/>
          </p:nvPr>
        </p:nvSpPr>
        <p:spPr>
          <a:xfrm>
            <a:off x="838200" y="3485800"/>
            <a:ext cx="2581275" cy="1339850"/>
          </a:xfrm>
        </p:spPr>
        <p:txBody>
          <a:bodyPr>
            <a:noAutofit/>
          </a:bodyPr>
          <a:lstStyle>
            <a:lvl1pPr marL="0" indent="0">
              <a:buNone/>
              <a:defRPr sz="3000">
                <a:solidFill>
                  <a:schemeClr val="accent4"/>
                </a:solidFill>
              </a:defRPr>
            </a:lvl1pPr>
            <a:lvl2pPr marL="342900" indent="0">
              <a:buNone/>
              <a:defRPr sz="2000">
                <a:solidFill>
                  <a:schemeClr val="accent4"/>
                </a:solidFill>
              </a:defRPr>
            </a:lvl2pPr>
            <a:lvl3pPr marL="685800" indent="0">
              <a:buNone/>
              <a:defRPr sz="2000">
                <a:solidFill>
                  <a:schemeClr val="accent4"/>
                </a:solidFill>
              </a:defRPr>
            </a:lvl3pPr>
            <a:lvl4pPr marL="1028700" indent="0">
              <a:buNone/>
              <a:defRPr sz="2000">
                <a:solidFill>
                  <a:schemeClr val="accent4"/>
                </a:solidFill>
              </a:defRPr>
            </a:lvl4pPr>
            <a:lvl5pPr marL="1371600" indent="0">
              <a:buNone/>
              <a:defRPr sz="2000">
                <a:solidFill>
                  <a:schemeClr val="accent4"/>
                </a:solidFill>
              </a:defRPr>
            </a:lvl5pPr>
          </a:lstStyle>
          <a:p>
            <a:pPr lvl="0"/>
            <a:r>
              <a:rPr lang="en-US"/>
              <a:t>This is a key figure to highlight</a:t>
            </a:r>
          </a:p>
        </p:txBody>
      </p:sp>
      <p:sp>
        <p:nvSpPr>
          <p:cNvPr id="4" name="Text Placeholder 10"/>
          <p:cNvSpPr>
            <a:spLocks noGrp="1"/>
          </p:cNvSpPr>
          <p:nvPr>
            <p:ph type="body" sz="quarter" idx="11" hasCustomPrompt="1"/>
          </p:nvPr>
        </p:nvSpPr>
        <p:spPr>
          <a:xfrm>
            <a:off x="3652695" y="3485800"/>
            <a:ext cx="2581275" cy="1339850"/>
          </a:xfrm>
        </p:spPr>
        <p:txBody>
          <a:bodyPr>
            <a:noAutofit/>
          </a:bodyPr>
          <a:lstStyle>
            <a:lvl1pPr marL="0" indent="0">
              <a:buNone/>
              <a:defRPr sz="3000">
                <a:solidFill>
                  <a:schemeClr val="accent4"/>
                </a:solidFill>
              </a:defRPr>
            </a:lvl1pPr>
            <a:lvl2pPr marL="342900" indent="0">
              <a:buNone/>
              <a:defRPr sz="2000">
                <a:solidFill>
                  <a:schemeClr val="accent4"/>
                </a:solidFill>
              </a:defRPr>
            </a:lvl2pPr>
            <a:lvl3pPr marL="685800" indent="0">
              <a:buNone/>
              <a:defRPr sz="2000">
                <a:solidFill>
                  <a:schemeClr val="accent4"/>
                </a:solidFill>
              </a:defRPr>
            </a:lvl3pPr>
            <a:lvl4pPr marL="1028700" indent="0">
              <a:buNone/>
              <a:defRPr sz="2000">
                <a:solidFill>
                  <a:schemeClr val="accent4"/>
                </a:solidFill>
              </a:defRPr>
            </a:lvl4pPr>
            <a:lvl5pPr marL="1371600" indent="0">
              <a:buNone/>
              <a:defRPr sz="2000">
                <a:solidFill>
                  <a:schemeClr val="accent4"/>
                </a:solidFill>
              </a:defRPr>
            </a:lvl5pPr>
          </a:lstStyle>
          <a:p>
            <a:pPr lvl="0"/>
            <a:r>
              <a:rPr lang="en-US"/>
              <a:t>This is a key figure to highlight</a:t>
            </a:r>
          </a:p>
        </p:txBody>
      </p:sp>
      <p:sp>
        <p:nvSpPr>
          <p:cNvPr id="5" name="Text Placeholder 10"/>
          <p:cNvSpPr>
            <a:spLocks noGrp="1"/>
          </p:cNvSpPr>
          <p:nvPr>
            <p:ph type="body" sz="quarter" idx="12" hasCustomPrompt="1"/>
          </p:nvPr>
        </p:nvSpPr>
        <p:spPr>
          <a:xfrm>
            <a:off x="6467190" y="3485800"/>
            <a:ext cx="2581275" cy="1339850"/>
          </a:xfrm>
        </p:spPr>
        <p:txBody>
          <a:bodyPr>
            <a:noAutofit/>
          </a:bodyPr>
          <a:lstStyle>
            <a:lvl1pPr marL="0" indent="0">
              <a:buNone/>
              <a:defRPr sz="3000">
                <a:solidFill>
                  <a:schemeClr val="accent4"/>
                </a:solidFill>
              </a:defRPr>
            </a:lvl1pPr>
            <a:lvl2pPr marL="342900" indent="0">
              <a:buNone/>
              <a:defRPr sz="2000">
                <a:solidFill>
                  <a:schemeClr val="accent4"/>
                </a:solidFill>
              </a:defRPr>
            </a:lvl2pPr>
            <a:lvl3pPr marL="685800" indent="0">
              <a:buNone/>
              <a:defRPr sz="2000">
                <a:solidFill>
                  <a:schemeClr val="accent4"/>
                </a:solidFill>
              </a:defRPr>
            </a:lvl3pPr>
            <a:lvl4pPr marL="1028700" indent="0">
              <a:buNone/>
              <a:defRPr sz="2000">
                <a:solidFill>
                  <a:schemeClr val="accent4"/>
                </a:solidFill>
              </a:defRPr>
            </a:lvl4pPr>
            <a:lvl5pPr marL="1371600" indent="0">
              <a:buNone/>
              <a:defRPr sz="2000">
                <a:solidFill>
                  <a:schemeClr val="accent4"/>
                </a:solidFill>
              </a:defRPr>
            </a:lvl5pPr>
          </a:lstStyle>
          <a:p>
            <a:pPr lvl="0"/>
            <a:r>
              <a:rPr lang="en-US"/>
              <a:t>This is a key figure to highlight</a:t>
            </a:r>
          </a:p>
        </p:txBody>
      </p:sp>
      <p:sp>
        <p:nvSpPr>
          <p:cNvPr id="6" name="Text Placeholder 18"/>
          <p:cNvSpPr>
            <a:spLocks noGrp="1"/>
          </p:cNvSpPr>
          <p:nvPr>
            <p:ph type="body" sz="quarter" idx="13" hasCustomPrompt="1"/>
          </p:nvPr>
        </p:nvSpPr>
        <p:spPr>
          <a:xfrm>
            <a:off x="3652695" y="2216256"/>
            <a:ext cx="2581275" cy="1096467"/>
          </a:xfrm>
        </p:spPr>
        <p:txBody>
          <a:bodyPr>
            <a:normAutofit/>
          </a:bodyPr>
          <a:lstStyle>
            <a:lvl1pPr marL="0" indent="0" algn="l" defTabSz="685800" rtl="0" eaLnBrk="1" latinLnBrk="0" hangingPunct="1">
              <a:lnSpc>
                <a:spcPct val="90000"/>
              </a:lnSpc>
              <a:spcBef>
                <a:spcPct val="0"/>
              </a:spcBef>
              <a:buNone/>
              <a:defRPr lang="en-US" sz="8000" kern="1200" dirty="0">
                <a:solidFill>
                  <a:schemeClr val="accent4"/>
                </a:solidFill>
                <a:latin typeface="Calibri" charset="0"/>
                <a:ea typeface="Calibri" charset="0"/>
                <a:cs typeface="Calibri" charset="0"/>
              </a:defRPr>
            </a:lvl1pPr>
          </a:lstStyle>
          <a:p>
            <a:pPr lvl="0"/>
            <a:r>
              <a:rPr lang="en-US"/>
              <a:t>00</a:t>
            </a:r>
          </a:p>
        </p:txBody>
      </p:sp>
      <p:sp>
        <p:nvSpPr>
          <p:cNvPr id="7" name="Text Placeholder 10"/>
          <p:cNvSpPr>
            <a:spLocks noGrp="1"/>
          </p:cNvSpPr>
          <p:nvPr>
            <p:ph type="body" sz="quarter" idx="14" hasCustomPrompt="1"/>
          </p:nvPr>
        </p:nvSpPr>
        <p:spPr>
          <a:xfrm>
            <a:off x="6467189" y="2216256"/>
            <a:ext cx="2581275" cy="1096467"/>
          </a:xfrm>
        </p:spPr>
        <p:txBody>
          <a:bodyPr>
            <a:noAutofit/>
          </a:bodyPr>
          <a:lstStyle>
            <a:lvl1pPr marL="0" indent="0">
              <a:buNone/>
              <a:defRPr lang="en-US" sz="8000" kern="1200" dirty="0">
                <a:solidFill>
                  <a:schemeClr val="accent4"/>
                </a:solidFill>
                <a:latin typeface="Calibri" charset="0"/>
                <a:ea typeface="Calibri" charset="0"/>
                <a:cs typeface="Calibri" charset="0"/>
              </a:defRPr>
            </a:lvl1pPr>
            <a:lvl2pPr marL="342900" indent="0">
              <a:buNone/>
              <a:defRPr sz="2000">
                <a:solidFill>
                  <a:schemeClr val="accent4"/>
                </a:solidFill>
              </a:defRPr>
            </a:lvl2pPr>
            <a:lvl3pPr marL="685800" indent="0">
              <a:buNone/>
              <a:defRPr sz="2000">
                <a:solidFill>
                  <a:schemeClr val="accent4"/>
                </a:solidFill>
              </a:defRPr>
            </a:lvl3pPr>
            <a:lvl4pPr marL="1028700" indent="0">
              <a:buNone/>
              <a:defRPr sz="2000">
                <a:solidFill>
                  <a:schemeClr val="accent4"/>
                </a:solidFill>
              </a:defRPr>
            </a:lvl4pPr>
            <a:lvl5pPr marL="1371600" indent="0">
              <a:buNone/>
              <a:defRPr sz="2000">
                <a:solidFill>
                  <a:schemeClr val="accent4"/>
                </a:solidFill>
              </a:defRPr>
            </a:lvl5pPr>
          </a:lstStyle>
          <a:p>
            <a:pPr marL="0" lvl="0" indent="0" algn="l" defTabSz="685800" rtl="0" eaLnBrk="1" latinLnBrk="0" hangingPunct="1">
              <a:lnSpc>
                <a:spcPct val="90000"/>
              </a:lnSpc>
              <a:spcBef>
                <a:spcPct val="0"/>
              </a:spcBef>
              <a:buFont typeface="Arial"/>
              <a:buNone/>
            </a:pPr>
            <a:r>
              <a:rPr lang="en-US"/>
              <a:t>00</a:t>
            </a:r>
          </a:p>
        </p:txBody>
      </p:sp>
      <p:sp>
        <p:nvSpPr>
          <p:cNvPr id="8" name="Text Placeholder 10"/>
          <p:cNvSpPr>
            <a:spLocks noGrp="1"/>
          </p:cNvSpPr>
          <p:nvPr>
            <p:ph type="body" sz="quarter" idx="15" hasCustomPrompt="1"/>
          </p:nvPr>
        </p:nvSpPr>
        <p:spPr>
          <a:xfrm>
            <a:off x="838200" y="2216256"/>
            <a:ext cx="2581275" cy="1096467"/>
          </a:xfrm>
        </p:spPr>
        <p:txBody>
          <a:bodyPr>
            <a:noAutofit/>
          </a:bodyPr>
          <a:lstStyle>
            <a:lvl1pPr marL="0" indent="0">
              <a:buNone/>
              <a:defRPr lang="en-US" sz="8000" kern="1200" dirty="0">
                <a:solidFill>
                  <a:schemeClr val="accent4"/>
                </a:solidFill>
                <a:latin typeface="Calibri" charset="0"/>
                <a:ea typeface="Calibri" charset="0"/>
                <a:cs typeface="Calibri" charset="0"/>
              </a:defRPr>
            </a:lvl1pPr>
            <a:lvl2pPr marL="342900" indent="0">
              <a:buNone/>
              <a:defRPr sz="2000">
                <a:solidFill>
                  <a:schemeClr val="accent4"/>
                </a:solidFill>
              </a:defRPr>
            </a:lvl2pPr>
            <a:lvl3pPr marL="685800" indent="0">
              <a:buNone/>
              <a:defRPr sz="2000">
                <a:solidFill>
                  <a:schemeClr val="accent4"/>
                </a:solidFill>
              </a:defRPr>
            </a:lvl3pPr>
            <a:lvl4pPr marL="1028700" indent="0">
              <a:buNone/>
              <a:defRPr sz="2000">
                <a:solidFill>
                  <a:schemeClr val="accent4"/>
                </a:solidFill>
              </a:defRPr>
            </a:lvl4pPr>
            <a:lvl5pPr marL="1371600" indent="0">
              <a:buNone/>
              <a:defRPr sz="2000">
                <a:solidFill>
                  <a:schemeClr val="accent4"/>
                </a:solidFill>
              </a:defRPr>
            </a:lvl5pPr>
          </a:lstStyle>
          <a:p>
            <a:pPr marL="0" lvl="0" indent="0" algn="l" defTabSz="685800" rtl="0" eaLnBrk="1" latinLnBrk="0" hangingPunct="1">
              <a:lnSpc>
                <a:spcPct val="90000"/>
              </a:lnSpc>
              <a:spcBef>
                <a:spcPct val="0"/>
              </a:spcBef>
              <a:buFont typeface="Arial"/>
              <a:buNone/>
            </a:pPr>
            <a:r>
              <a:rPr lang="en-US"/>
              <a:t>00</a:t>
            </a:r>
          </a:p>
        </p:txBody>
      </p:sp>
    </p:spTree>
    <p:extLst>
      <p:ext uri="{BB962C8B-B14F-4D97-AF65-F5344CB8AC3E}">
        <p14:creationId xmlns:p14="http://schemas.microsoft.com/office/powerpoint/2010/main" val="69469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able Placeholder 3"/>
          <p:cNvSpPr>
            <a:spLocks noGrp="1"/>
          </p:cNvSpPr>
          <p:nvPr>
            <p:ph type="tbl" sz="quarter" idx="10"/>
          </p:nvPr>
        </p:nvSpPr>
        <p:spPr>
          <a:xfrm>
            <a:off x="838200" y="1999281"/>
            <a:ext cx="8174064" cy="3285642"/>
          </a:xfrm>
        </p:spPr>
        <p:txBody>
          <a:bodyPr/>
          <a:lstStyle/>
          <a:p>
            <a:r>
              <a:rPr lang="en-US"/>
              <a:t>Click icon to add table</a:t>
            </a:r>
          </a:p>
        </p:txBody>
      </p:sp>
      <p:sp>
        <p:nvSpPr>
          <p:cNvPr id="4" name="Text Placeholder 5"/>
          <p:cNvSpPr>
            <a:spLocks noGrp="1"/>
          </p:cNvSpPr>
          <p:nvPr>
            <p:ph type="body" sz="quarter" idx="11" hasCustomPrompt="1"/>
          </p:nvPr>
        </p:nvSpPr>
        <p:spPr>
          <a:xfrm>
            <a:off x="838200" y="1519238"/>
            <a:ext cx="7507288" cy="479425"/>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Descriptor text goes here</a:t>
            </a:r>
          </a:p>
        </p:txBody>
      </p:sp>
      <p:sp>
        <p:nvSpPr>
          <p:cNvPr id="5" name="Text Placeholder 7"/>
          <p:cNvSpPr>
            <a:spLocks noGrp="1"/>
          </p:cNvSpPr>
          <p:nvPr>
            <p:ph type="body" sz="quarter" idx="12" hasCustomPrompt="1"/>
          </p:nvPr>
        </p:nvSpPr>
        <p:spPr>
          <a:xfrm>
            <a:off x="838200" y="5368090"/>
            <a:ext cx="2859088" cy="225425"/>
          </a:xfrm>
        </p:spPr>
        <p:txBody>
          <a:bodyPr>
            <a:noAutofit/>
          </a:bodyPr>
          <a:lstStyle>
            <a:lvl1pPr marL="0" indent="0">
              <a:buNone/>
              <a:defRPr sz="1300" baseline="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a:t>Source: Insert table source</a:t>
            </a:r>
          </a:p>
        </p:txBody>
      </p:sp>
    </p:spTree>
    <p:extLst>
      <p:ext uri="{BB962C8B-B14F-4D97-AF65-F5344CB8AC3E}">
        <p14:creationId xmlns:p14="http://schemas.microsoft.com/office/powerpoint/2010/main" val="211908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lum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089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79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itle 1"/>
          <p:cNvSpPr txBox="1">
            <a:spLocks/>
          </p:cNvSpPr>
          <p:nvPr userDrawn="1"/>
        </p:nvSpPr>
        <p:spPr>
          <a:xfrm>
            <a:off x="839788" y="1708096"/>
            <a:ext cx="3932237" cy="10393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Gotham Book" charset="0"/>
                <a:ea typeface="Gotham Book" charset="0"/>
                <a:cs typeface="Gotham Book" charset="0"/>
              </a:defRPr>
            </a:lvl1pPr>
          </a:lstStyle>
          <a:p>
            <a:r>
              <a:rPr lang="en-US">
                <a:latin typeface="Calibri" charset="0"/>
                <a:ea typeface="Calibri" charset="0"/>
                <a:cs typeface="Calibri" charset="0"/>
              </a:rPr>
              <a:t>Click to edit Master title style</a:t>
            </a:r>
          </a:p>
        </p:txBody>
      </p:sp>
      <p:sp>
        <p:nvSpPr>
          <p:cNvPr id="4" name="Content Placeholder 2"/>
          <p:cNvSpPr>
            <a:spLocks noGrp="1"/>
          </p:cNvSpPr>
          <p:nvPr>
            <p:ph idx="1"/>
          </p:nvPr>
        </p:nvSpPr>
        <p:spPr>
          <a:xfrm>
            <a:off x="5183188" y="1708096"/>
            <a:ext cx="6172200" cy="39487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half" idx="2"/>
          </p:nvPr>
        </p:nvSpPr>
        <p:spPr>
          <a:xfrm>
            <a:off x="839788" y="2747478"/>
            <a:ext cx="3932237" cy="29094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180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itle 1"/>
          <p:cNvSpPr txBox="1">
            <a:spLocks/>
          </p:cNvSpPr>
          <p:nvPr userDrawn="1"/>
        </p:nvSpPr>
        <p:spPr>
          <a:xfrm>
            <a:off x="839788" y="1708096"/>
            <a:ext cx="3932237" cy="10393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Gotham Book" charset="0"/>
                <a:ea typeface="Gotham Book" charset="0"/>
                <a:cs typeface="Gotham Book" charset="0"/>
              </a:defRPr>
            </a:lvl1pPr>
          </a:lstStyle>
          <a:p>
            <a:r>
              <a:rPr lang="en-US">
                <a:latin typeface="Calibri" charset="0"/>
                <a:ea typeface="Calibri" charset="0"/>
                <a:cs typeface="Calibri" charset="0"/>
              </a:rPr>
              <a:t>Click to edit Master title style</a:t>
            </a:r>
          </a:p>
        </p:txBody>
      </p:sp>
      <p:sp>
        <p:nvSpPr>
          <p:cNvPr id="4" name="Text Placeholder 3"/>
          <p:cNvSpPr>
            <a:spLocks noGrp="1"/>
          </p:cNvSpPr>
          <p:nvPr>
            <p:ph type="body" sz="half" idx="2"/>
          </p:nvPr>
        </p:nvSpPr>
        <p:spPr>
          <a:xfrm>
            <a:off x="839788" y="2747478"/>
            <a:ext cx="3932237" cy="29094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p:cNvSpPr>
            <a:spLocks noGrp="1"/>
          </p:cNvSpPr>
          <p:nvPr>
            <p:ph type="pic" sz="quarter" idx="10"/>
          </p:nvPr>
        </p:nvSpPr>
        <p:spPr>
          <a:xfrm>
            <a:off x="4983163" y="1690688"/>
            <a:ext cx="6438900" cy="4021137"/>
          </a:xfrm>
        </p:spPr>
        <p:txBody>
          <a:bodyPr/>
          <a:lstStyle/>
          <a:p>
            <a:r>
              <a:rPr lang="en-US"/>
              <a:t>Click icon to add picture</a:t>
            </a:r>
          </a:p>
        </p:txBody>
      </p:sp>
    </p:spTree>
    <p:extLst>
      <p:ext uri="{BB962C8B-B14F-4D97-AF65-F5344CB8AC3E}">
        <p14:creationId xmlns:p14="http://schemas.microsoft.com/office/powerpoint/2010/main" val="158712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165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1100381"/>
            <a:ext cx="12192000" cy="1077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314480" y="365125"/>
            <a:ext cx="203931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8228308"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9314481" y="0"/>
            <a:ext cx="0" cy="6858000"/>
          </a:xfrm>
          <a:prstGeom prst="line">
            <a:avLst/>
          </a:prstGeom>
          <a:ln w="25400">
            <a:solidFill>
              <a:srgbClr val="BF0D3E"/>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657" y="5780868"/>
            <a:ext cx="12109343" cy="1077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rot="5400000">
            <a:off x="-522148" y="4851804"/>
            <a:ext cx="2472719" cy="338554"/>
          </a:xfrm>
          <a:prstGeom prst="rect">
            <a:avLst/>
          </a:prstGeom>
          <a:noFill/>
        </p:spPr>
        <p:txBody>
          <a:bodyPr wrap="square" rtlCol="0">
            <a:spAutoFit/>
          </a:bodyPr>
          <a:lstStyle/>
          <a:p>
            <a:pPr algn="r"/>
            <a:r>
              <a:rPr lang="en-US" sz="1600" err="1">
                <a:solidFill>
                  <a:srgbClr val="00205B"/>
                </a:solidFill>
                <a:latin typeface="Gotham Book" charset="0"/>
                <a:ea typeface="Gotham Book" charset="0"/>
                <a:cs typeface="Gotham Book" charset="0"/>
              </a:rPr>
              <a:t>amchameu.eu</a:t>
            </a:r>
            <a:endParaRPr lang="en-US" sz="1600">
              <a:solidFill>
                <a:srgbClr val="00205B"/>
              </a:solidFill>
              <a:latin typeface="Gotham Book" charset="0"/>
              <a:ea typeface="Gotham Book" charset="0"/>
              <a:cs typeface="Gotham Book"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4791" y="860562"/>
            <a:ext cx="1758315" cy="767441"/>
          </a:xfrm>
          <a:prstGeom prst="rect">
            <a:avLst/>
          </a:prstGeom>
        </p:spPr>
      </p:pic>
    </p:spTree>
    <p:extLst>
      <p:ext uri="{BB962C8B-B14F-4D97-AF65-F5344CB8AC3E}">
        <p14:creationId xmlns:p14="http://schemas.microsoft.com/office/powerpoint/2010/main" val="173125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p:cNvSpPr/>
          <p:nvPr userDrawn="1"/>
        </p:nvSpPr>
        <p:spPr>
          <a:xfrm>
            <a:off x="-33528" y="-130563"/>
            <a:ext cx="12259056" cy="702259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582430" y="969011"/>
            <a:ext cx="8281154" cy="2554545"/>
          </a:xfrm>
          <a:prstGeom prst="rect">
            <a:avLst/>
          </a:prstGeom>
          <a:noFill/>
        </p:spPr>
        <p:txBody>
          <a:bodyPr wrap="square" rtlCol="0">
            <a:spAutoFit/>
          </a:bodyPr>
          <a:lstStyle/>
          <a:p>
            <a:r>
              <a:rPr lang="en-US" sz="8000">
                <a:solidFill>
                  <a:schemeClr val="bg1"/>
                </a:solidFill>
                <a:latin typeface="Calibri" charset="0"/>
                <a:ea typeface="Calibri" charset="0"/>
                <a:cs typeface="Calibri" charset="0"/>
              </a:rPr>
              <a:t>Want the latest AmCham EU news?</a:t>
            </a:r>
          </a:p>
        </p:txBody>
      </p:sp>
      <p:pic>
        <p:nvPicPr>
          <p:cNvPr id="23" name="Picture 22">
            <a:extLst>
              <a:ext uri="{FF2B5EF4-FFF2-40B4-BE49-F238E27FC236}">
                <a16:creationId xmlns:a16="http://schemas.microsoft.com/office/drawing/2014/main" id="{DAC4558E-268E-A2F9-F55F-F8A1CE4FDF71}"/>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6587915" y="3808049"/>
            <a:ext cx="6013307" cy="2998636"/>
          </a:xfrm>
          <a:prstGeom prst="rect">
            <a:avLst/>
          </a:prstGeom>
        </p:spPr>
      </p:pic>
      <p:sp>
        <p:nvSpPr>
          <p:cNvPr id="25" name="TextBox 24">
            <a:extLst>
              <a:ext uri="{FF2B5EF4-FFF2-40B4-BE49-F238E27FC236}">
                <a16:creationId xmlns:a16="http://schemas.microsoft.com/office/drawing/2014/main" id="{DC49E686-3B5E-A84A-BBFC-A7CF74EE5B99}"/>
              </a:ext>
            </a:extLst>
          </p:cNvPr>
          <p:cNvSpPr txBox="1"/>
          <p:nvPr userDrawn="1"/>
        </p:nvSpPr>
        <p:spPr>
          <a:xfrm>
            <a:off x="750278" y="3946769"/>
            <a:ext cx="60133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4FC3E0"/>
                </a:solidFill>
              </a:rPr>
              <a:t>Follow us </a:t>
            </a:r>
            <a:r>
              <a:rPr lang="en-US" sz="3200">
                <a:solidFill>
                  <a:srgbClr val="4FC3E0"/>
                </a:solidFill>
                <a:hlinkClick r:id="rId3"/>
              </a:rPr>
              <a:t>on LinkedIn </a:t>
            </a:r>
            <a:r>
              <a:rPr lang="en-US" sz="3200">
                <a:solidFill>
                  <a:srgbClr val="4FC3E0"/>
                </a:solidFill>
              </a:rPr>
              <a:t>and sign up to our Weekly Bulletin by emailing </a:t>
            </a:r>
            <a:r>
              <a:rPr lang="en-US" sz="3200">
                <a:solidFill>
                  <a:srgbClr val="4FC3E0"/>
                </a:solidFill>
                <a:hlinkClick r:id="rId4" tooltip="mailto:cha@amchameu.eu">
                  <a:extLst>
                    <a:ext uri="{A12FA001-AC4F-418D-AE19-62706E023703}">
                      <ahyp:hlinkClr xmlns:ahyp="http://schemas.microsoft.com/office/drawing/2018/hyperlinkcolor" val="tx"/>
                    </a:ext>
                  </a:extLst>
                </a:hlinkClick>
              </a:rPr>
              <a:t>CHA@amchameu.eu</a:t>
            </a:r>
            <a:endParaRPr lang="en-US" sz="3200">
              <a:solidFill>
                <a:srgbClr val="4FC3E0"/>
              </a:solidFill>
            </a:endParaRPr>
          </a:p>
        </p:txBody>
      </p:sp>
    </p:spTree>
    <p:extLst>
      <p:ext uri="{BB962C8B-B14F-4D97-AF65-F5344CB8AC3E}">
        <p14:creationId xmlns:p14="http://schemas.microsoft.com/office/powerpoint/2010/main" val="1385682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582430" y="2196098"/>
            <a:ext cx="4183164" cy="1631216"/>
          </a:xfrm>
          <a:prstGeom prst="rect">
            <a:avLst/>
          </a:prstGeom>
          <a:noFill/>
        </p:spPr>
        <p:txBody>
          <a:bodyPr wrap="square" rtlCol="0">
            <a:spAutoFit/>
          </a:bodyPr>
          <a:lstStyle/>
          <a:p>
            <a:r>
              <a:rPr lang="en-US" sz="8000">
                <a:solidFill>
                  <a:schemeClr val="bg1"/>
                </a:solidFill>
                <a:latin typeface="Calibri" charset="0"/>
                <a:ea typeface="Calibri" charset="0"/>
                <a:cs typeface="Calibri" charset="0"/>
              </a:rPr>
              <a:t>Thanks</a:t>
            </a:r>
            <a:r>
              <a:rPr lang="en-US" sz="10000">
                <a:solidFill>
                  <a:schemeClr val="bg1"/>
                </a:solidFill>
                <a:latin typeface="Calibri" charset="0"/>
                <a:ea typeface="Calibri" charset="0"/>
                <a:cs typeface="Calibri" charset="0"/>
              </a:rPr>
              <a: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5375" y="2330414"/>
            <a:ext cx="2863888" cy="1250621"/>
          </a:xfrm>
          <a:prstGeom prst="rect">
            <a:avLst/>
          </a:prstGeom>
        </p:spPr>
      </p:pic>
      <p:sp>
        <p:nvSpPr>
          <p:cNvPr id="8" name="Text Placeholder 8"/>
          <p:cNvSpPr>
            <a:spLocks noGrp="1"/>
          </p:cNvSpPr>
          <p:nvPr>
            <p:ph type="body" sz="quarter" idx="10" hasCustomPrompt="1"/>
          </p:nvPr>
        </p:nvSpPr>
        <p:spPr>
          <a:xfrm>
            <a:off x="582430" y="4517586"/>
            <a:ext cx="3681143" cy="481795"/>
          </a:xfrm>
        </p:spPr>
        <p:txBody>
          <a:bodyPr>
            <a:noAutofit/>
          </a:bodyPr>
          <a:lstStyle>
            <a:lvl1pPr marL="0" indent="0">
              <a:buNone/>
              <a:defRPr sz="2500">
                <a:solidFill>
                  <a:schemeClr val="accent5"/>
                </a:solidFill>
              </a:defRPr>
            </a:lvl1pPr>
            <a:lvl2pPr marL="342900" indent="0">
              <a:buNone/>
              <a:defRPr sz="2500">
                <a:solidFill>
                  <a:schemeClr val="accent5"/>
                </a:solidFill>
              </a:defRPr>
            </a:lvl2pPr>
            <a:lvl3pPr marL="685800" indent="0">
              <a:buNone/>
              <a:defRPr sz="2500">
                <a:solidFill>
                  <a:schemeClr val="accent5"/>
                </a:solidFill>
              </a:defRPr>
            </a:lvl3pPr>
            <a:lvl4pPr marL="1028700" indent="0">
              <a:buNone/>
              <a:defRPr sz="2500">
                <a:solidFill>
                  <a:schemeClr val="accent5"/>
                </a:solidFill>
              </a:defRPr>
            </a:lvl4pPr>
            <a:lvl5pPr marL="1371600" indent="0">
              <a:buNone/>
              <a:defRPr sz="2500">
                <a:solidFill>
                  <a:schemeClr val="accent5"/>
                </a:solidFill>
              </a:defRPr>
            </a:lvl5pPr>
          </a:lstStyle>
          <a:p>
            <a:pPr lvl="0"/>
            <a:r>
              <a:rPr lang="en-US"/>
              <a:t>Presenter name</a:t>
            </a:r>
          </a:p>
        </p:txBody>
      </p:sp>
      <p:sp>
        <p:nvSpPr>
          <p:cNvPr id="9" name="Text Placeholder 8"/>
          <p:cNvSpPr>
            <a:spLocks noGrp="1"/>
          </p:cNvSpPr>
          <p:nvPr>
            <p:ph type="body" sz="quarter" idx="11" hasCustomPrompt="1"/>
          </p:nvPr>
        </p:nvSpPr>
        <p:spPr>
          <a:xfrm>
            <a:off x="582430" y="5066470"/>
            <a:ext cx="3681143" cy="481795"/>
          </a:xfrm>
        </p:spPr>
        <p:txBody>
          <a:bodyPr>
            <a:noAutofit/>
          </a:bodyPr>
          <a:lstStyle>
            <a:lvl1pPr marL="0" indent="0">
              <a:buNone/>
              <a:defRPr sz="2500">
                <a:solidFill>
                  <a:schemeClr val="bg1"/>
                </a:solidFill>
              </a:defRPr>
            </a:lvl1pPr>
            <a:lvl2pPr marL="342900" indent="0">
              <a:buNone/>
              <a:defRPr sz="2500">
                <a:solidFill>
                  <a:schemeClr val="accent5"/>
                </a:solidFill>
              </a:defRPr>
            </a:lvl2pPr>
            <a:lvl3pPr marL="685800" indent="0">
              <a:buNone/>
              <a:defRPr sz="2500">
                <a:solidFill>
                  <a:schemeClr val="accent5"/>
                </a:solidFill>
              </a:defRPr>
            </a:lvl3pPr>
            <a:lvl4pPr marL="1028700" indent="0">
              <a:buNone/>
              <a:defRPr sz="2500">
                <a:solidFill>
                  <a:schemeClr val="accent5"/>
                </a:solidFill>
              </a:defRPr>
            </a:lvl4pPr>
            <a:lvl5pPr marL="1371600" indent="0">
              <a:buNone/>
              <a:defRPr sz="2500">
                <a:solidFill>
                  <a:schemeClr val="accent5"/>
                </a:solidFill>
              </a:defRPr>
            </a:lvl5pPr>
          </a:lstStyle>
          <a:p>
            <a:pPr lvl="0"/>
            <a:r>
              <a:rPr lang="en-US" err="1"/>
              <a:t>email@amchameu.eu</a:t>
            </a:r>
            <a:endParaRPr lang="en-US"/>
          </a:p>
        </p:txBody>
      </p:sp>
      <p:sp>
        <p:nvSpPr>
          <p:cNvPr id="10" name="TextBox 9"/>
          <p:cNvSpPr txBox="1"/>
          <p:nvPr userDrawn="1"/>
        </p:nvSpPr>
        <p:spPr>
          <a:xfrm>
            <a:off x="582430" y="5640376"/>
            <a:ext cx="3741597" cy="477054"/>
          </a:xfrm>
          <a:prstGeom prst="rect">
            <a:avLst/>
          </a:prstGeom>
          <a:noFill/>
        </p:spPr>
        <p:txBody>
          <a:bodyPr wrap="square" rtlCol="0">
            <a:spAutoFit/>
          </a:bodyPr>
          <a:lstStyle/>
          <a:p>
            <a:pPr lvl="0"/>
            <a:r>
              <a:rPr lang="en-US" sz="2500" kern="1200" err="1">
                <a:solidFill>
                  <a:schemeClr val="bg1"/>
                </a:solidFill>
                <a:latin typeface="Calibri" charset="0"/>
                <a:ea typeface="Calibri" charset="0"/>
                <a:cs typeface="Calibri" charset="0"/>
              </a:rPr>
              <a:t>amchameu.eu</a:t>
            </a:r>
            <a:endParaRPr lang="en-US" sz="2500" kern="1200">
              <a:solidFill>
                <a:schemeClr val="bg1"/>
              </a:solidFill>
              <a:latin typeface="Calibri" charset="0"/>
              <a:ea typeface="Calibri" charset="0"/>
              <a:cs typeface="Calibri" charset="0"/>
            </a:endParaRPr>
          </a:p>
        </p:txBody>
      </p:sp>
      <p:pic>
        <p:nvPicPr>
          <p:cNvPr id="11" name="Picture 10"/>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6587915" y="3808049"/>
            <a:ext cx="6013307" cy="2998636"/>
          </a:xfrm>
          <a:prstGeom prst="rect">
            <a:avLst/>
          </a:prstGeom>
        </p:spPr>
      </p:pic>
    </p:spTree>
    <p:extLst>
      <p:ext uri="{BB962C8B-B14F-4D97-AF65-F5344CB8AC3E}">
        <p14:creationId xmlns:p14="http://schemas.microsoft.com/office/powerpoint/2010/main" val="292208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87F4-B961-0DED-3E5B-2675A5E2128E}"/>
              </a:ext>
            </a:extLst>
          </p:cNvPr>
          <p:cNvSpPr>
            <a:spLocks noGrp="1"/>
          </p:cNvSpPr>
          <p:nvPr>
            <p:ph type="title"/>
          </p:nvPr>
        </p:nvSpPr>
        <p:spPr/>
        <p:txBody>
          <a:bodyPr/>
          <a:lstStyle/>
          <a:p>
            <a:r>
              <a:rPr lang="en-US"/>
              <a:t>Click to edit Master title style</a:t>
            </a:r>
            <a:endParaRPr lang="en-BE"/>
          </a:p>
        </p:txBody>
      </p:sp>
    </p:spTree>
    <p:extLst>
      <p:ext uri="{BB962C8B-B14F-4D97-AF65-F5344CB8AC3E}">
        <p14:creationId xmlns:p14="http://schemas.microsoft.com/office/powerpoint/2010/main" val="76168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98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fi">
    <p:spTree>
      <p:nvGrpSpPr>
        <p:cNvPr id="1" name=""/>
        <p:cNvGrpSpPr/>
        <p:nvPr/>
      </p:nvGrpSpPr>
      <p:grpSpPr>
        <a:xfrm>
          <a:off x="0" y="0"/>
          <a:ext cx="0" cy="0"/>
          <a:chOff x="0" y="0"/>
          <a:chExt cx="0" cy="0"/>
        </a:xfrm>
      </p:grpSpPr>
      <p:sp>
        <p:nvSpPr>
          <p:cNvPr id="3" name="Rectangle 2"/>
          <p:cNvSpPr/>
          <p:nvPr userDrawn="1"/>
        </p:nvSpPr>
        <p:spPr>
          <a:xfrm>
            <a:off x="0" y="0"/>
            <a:ext cx="12192000" cy="568518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B"/>
              </a:solidFill>
            </a:endParaRPr>
          </a:p>
        </p:txBody>
      </p:sp>
      <p:sp>
        <p:nvSpPr>
          <p:cNvPr id="4" name="TextBox 3"/>
          <p:cNvSpPr txBox="1"/>
          <p:nvPr userDrawn="1"/>
        </p:nvSpPr>
        <p:spPr>
          <a:xfrm>
            <a:off x="3831237" y="1407273"/>
            <a:ext cx="10115923" cy="1323439"/>
          </a:xfrm>
          <a:prstGeom prst="rect">
            <a:avLst/>
          </a:prstGeom>
          <a:noFill/>
        </p:spPr>
        <p:txBody>
          <a:bodyPr wrap="square" rtlCol="0">
            <a:spAutoFit/>
          </a:bodyPr>
          <a:lstStyle/>
          <a:p>
            <a:r>
              <a:rPr lang="en-US" sz="4000">
                <a:solidFill>
                  <a:schemeClr val="bg1"/>
                </a:solidFill>
                <a:latin typeface="Calibri" charset="0"/>
                <a:ea typeface="Calibri" charset="0"/>
                <a:cs typeface="Calibri" charset="0"/>
              </a:rPr>
              <a:t>Network: </a:t>
            </a:r>
            <a:r>
              <a:rPr lang="en-US" sz="4000" err="1">
                <a:solidFill>
                  <a:schemeClr val="bg1"/>
                </a:solidFill>
                <a:latin typeface="Calibri" charset="0"/>
                <a:ea typeface="Calibri" charset="0"/>
                <a:cs typeface="Calibri" charset="0"/>
              </a:rPr>
              <a:t>AmChamEU</a:t>
            </a:r>
            <a:r>
              <a:rPr lang="en-US" sz="4000">
                <a:solidFill>
                  <a:schemeClr val="bg1"/>
                </a:solidFill>
                <a:latin typeface="Calibri" charset="0"/>
                <a:ea typeface="Calibri" charset="0"/>
                <a:cs typeface="Calibri" charset="0"/>
              </a:rPr>
              <a:t> Guest</a:t>
            </a:r>
          </a:p>
          <a:p>
            <a:r>
              <a:rPr lang="en-US" sz="4000">
                <a:solidFill>
                  <a:schemeClr val="bg1"/>
                </a:solidFill>
                <a:latin typeface="Calibri" charset="0"/>
                <a:ea typeface="Calibri" charset="0"/>
                <a:cs typeface="Calibri" charset="0"/>
              </a:rPr>
              <a:t>Password: </a:t>
            </a:r>
            <a:r>
              <a:rPr lang="en-US" sz="4000" err="1">
                <a:solidFill>
                  <a:schemeClr val="bg1"/>
                </a:solidFill>
                <a:latin typeface="Calibri" charset="0"/>
                <a:ea typeface="Calibri" charset="0"/>
                <a:cs typeface="Calibri" charset="0"/>
              </a:rPr>
              <a:t>Welcome@AEU</a:t>
            </a:r>
            <a:endParaRPr lang="en-US" sz="4000">
              <a:solidFill>
                <a:schemeClr val="bg1"/>
              </a:solidFill>
              <a:latin typeface="Calibri" charset="0"/>
              <a:ea typeface="Calibri" charset="0"/>
              <a:cs typeface="Calibri" charset="0"/>
            </a:endParaRPr>
          </a:p>
        </p:txBody>
      </p:sp>
      <p:sp>
        <p:nvSpPr>
          <p:cNvPr id="5" name="TextBox 4"/>
          <p:cNvSpPr txBox="1"/>
          <p:nvPr userDrawn="1"/>
        </p:nvSpPr>
        <p:spPr>
          <a:xfrm>
            <a:off x="3831237" y="3945698"/>
            <a:ext cx="6990488" cy="707886"/>
          </a:xfrm>
          <a:prstGeom prst="rect">
            <a:avLst/>
          </a:prstGeom>
          <a:noFill/>
        </p:spPr>
        <p:txBody>
          <a:bodyPr wrap="square" rtlCol="0">
            <a:spAutoFit/>
          </a:bodyPr>
          <a:lstStyle/>
          <a:p>
            <a:r>
              <a:rPr lang="en-US" sz="4000">
                <a:solidFill>
                  <a:srgbClr val="FFC845"/>
                </a:solidFill>
                <a:latin typeface="Calibri" charset="0"/>
                <a:ea typeface="Calibri" charset="0"/>
                <a:cs typeface="Calibri" charset="0"/>
              </a:rPr>
              <a:t>Join the conversation:</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30" y="1214987"/>
            <a:ext cx="2124289" cy="1515725"/>
          </a:xfrm>
          <a:prstGeom prst="rect">
            <a:avLst/>
          </a:prstGeom>
        </p:spPr>
      </p:pic>
      <p:sp>
        <p:nvSpPr>
          <p:cNvPr id="7" name="Subtitle 2"/>
          <p:cNvSpPr>
            <a:spLocks noGrp="1"/>
          </p:cNvSpPr>
          <p:nvPr>
            <p:ph type="subTitle" idx="1" hasCustomPrompt="1"/>
          </p:nvPr>
        </p:nvSpPr>
        <p:spPr>
          <a:xfrm>
            <a:off x="3831237" y="4653584"/>
            <a:ext cx="5560042" cy="494460"/>
          </a:xfrm>
        </p:spPr>
        <p:txBody>
          <a:bodyPr>
            <a:noAutofit/>
          </a:bodyPr>
          <a:lstStyle>
            <a:lvl1pPr marL="0" indent="0" algn="l">
              <a:buNone/>
              <a:defRPr sz="4000" baseline="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your hashtag</a:t>
            </a:r>
          </a:p>
        </p:txBody>
      </p:sp>
    </p:spTree>
    <p:extLst>
      <p:ext uri="{BB962C8B-B14F-4D97-AF65-F5344CB8AC3E}">
        <p14:creationId xmlns:p14="http://schemas.microsoft.com/office/powerpoint/2010/main" val="48319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3" name="Rectangle 2"/>
          <p:cNvSpPr/>
          <p:nvPr userDrawn="1"/>
        </p:nvSpPr>
        <p:spPr>
          <a:xfrm>
            <a:off x="0" y="0"/>
            <a:ext cx="12192000" cy="5685183"/>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B"/>
              </a:solidFill>
            </a:endParaRPr>
          </a:p>
        </p:txBody>
      </p:sp>
      <p:pic>
        <p:nvPicPr>
          <p:cNvPr id="5" name="Picture 4"/>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6587915" y="2624554"/>
            <a:ext cx="6013307" cy="2998636"/>
          </a:xfrm>
          <a:prstGeom prst="rect">
            <a:avLst/>
          </a:prstGeom>
        </p:spPr>
      </p:pic>
      <p:sp>
        <p:nvSpPr>
          <p:cNvPr id="7" name="Title 1"/>
          <p:cNvSpPr>
            <a:spLocks noGrp="1"/>
          </p:cNvSpPr>
          <p:nvPr>
            <p:ph type="ctrTitle" hasCustomPrompt="1"/>
          </p:nvPr>
        </p:nvSpPr>
        <p:spPr>
          <a:xfrm>
            <a:off x="931646" y="988183"/>
            <a:ext cx="7772400" cy="421102"/>
          </a:xfrm>
        </p:spPr>
        <p:txBody>
          <a:bodyPr anchor="b">
            <a:normAutofit/>
          </a:bodyPr>
          <a:lstStyle>
            <a:lvl1pPr algn="l">
              <a:defRPr sz="2000">
                <a:solidFill>
                  <a:schemeClr val="bg1"/>
                </a:solidFill>
                <a:latin typeface="Calibri" charset="0"/>
                <a:ea typeface="Calibri" charset="0"/>
                <a:cs typeface="Calibri" charset="0"/>
              </a:defRPr>
            </a:lvl1pPr>
          </a:lstStyle>
          <a:p>
            <a:r>
              <a:rPr lang="en-US"/>
              <a:t>This is the title of your presentation</a:t>
            </a:r>
          </a:p>
        </p:txBody>
      </p:sp>
      <p:sp>
        <p:nvSpPr>
          <p:cNvPr id="8" name="Subtitle 2"/>
          <p:cNvSpPr>
            <a:spLocks noGrp="1"/>
          </p:cNvSpPr>
          <p:nvPr>
            <p:ph type="subTitle" idx="1" hasCustomPrompt="1"/>
          </p:nvPr>
        </p:nvSpPr>
        <p:spPr>
          <a:xfrm>
            <a:off x="931646" y="1697441"/>
            <a:ext cx="6858000" cy="1655762"/>
          </a:xfrm>
        </p:spPr>
        <p:txBody>
          <a:bodyPr>
            <a:normAutofit/>
          </a:bodyPr>
          <a:lstStyle>
            <a:lvl1pPr marL="0" indent="0" algn="l">
              <a:buNone/>
              <a:defRPr sz="4000">
                <a:solidFill>
                  <a:schemeClr val="accent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section style</a:t>
            </a:r>
          </a:p>
        </p:txBody>
      </p:sp>
    </p:spTree>
    <p:extLst>
      <p:ext uri="{BB962C8B-B14F-4D97-AF65-F5344CB8AC3E}">
        <p14:creationId xmlns:p14="http://schemas.microsoft.com/office/powerpoint/2010/main" val="105702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2716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85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lighted figure">
    <p:spTree>
      <p:nvGrpSpPr>
        <p:cNvPr id="1" name=""/>
        <p:cNvGrpSpPr/>
        <p:nvPr/>
      </p:nvGrpSpPr>
      <p:grpSpPr>
        <a:xfrm>
          <a:off x="0" y="0"/>
          <a:ext cx="0" cy="0"/>
          <a:chOff x="0" y="0"/>
          <a:chExt cx="0" cy="0"/>
        </a:xfrm>
      </p:grpSpPr>
      <p:sp>
        <p:nvSpPr>
          <p:cNvPr id="3" name="Rectangle 2"/>
          <p:cNvSpPr/>
          <p:nvPr userDrawn="1"/>
        </p:nvSpPr>
        <p:spPr>
          <a:xfrm>
            <a:off x="0" y="0"/>
            <a:ext cx="12192000" cy="5685183"/>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B"/>
              </a:solidFill>
            </a:endParaRPr>
          </a:p>
        </p:txBody>
      </p:sp>
      <p:sp>
        <p:nvSpPr>
          <p:cNvPr id="4" name="Text Placeholder 10"/>
          <p:cNvSpPr>
            <a:spLocks noGrp="1"/>
          </p:cNvSpPr>
          <p:nvPr>
            <p:ph type="body" sz="quarter" idx="10" hasCustomPrompt="1"/>
          </p:nvPr>
        </p:nvSpPr>
        <p:spPr>
          <a:xfrm>
            <a:off x="817694" y="1177522"/>
            <a:ext cx="10294591" cy="1092200"/>
          </a:xfrm>
        </p:spPr>
        <p:txBody>
          <a:bodyPr>
            <a:noAutofit/>
          </a:bodyPr>
          <a:lstStyle>
            <a:lvl1pPr marL="0" indent="0">
              <a:buNone/>
              <a:defRPr sz="10000">
                <a:solidFill>
                  <a:schemeClr val="bg1"/>
                </a:solidFill>
              </a:defRPr>
            </a:lvl1pPr>
          </a:lstStyle>
          <a:p>
            <a:pPr lvl="0"/>
            <a:r>
              <a:rPr lang="en-US" sz="10000"/>
              <a:t>Figure here</a:t>
            </a:r>
            <a:endParaRPr lang="en-US"/>
          </a:p>
        </p:txBody>
      </p:sp>
      <p:sp>
        <p:nvSpPr>
          <p:cNvPr id="5" name="Text Placeholder 12"/>
          <p:cNvSpPr>
            <a:spLocks noGrp="1"/>
          </p:cNvSpPr>
          <p:nvPr>
            <p:ph type="body" sz="quarter" idx="11" hasCustomPrompt="1"/>
          </p:nvPr>
        </p:nvSpPr>
        <p:spPr>
          <a:xfrm>
            <a:off x="817562" y="2779684"/>
            <a:ext cx="10294723" cy="798512"/>
          </a:xfrm>
        </p:spPr>
        <p:txBody>
          <a:bodyPr>
            <a:noAutofit/>
          </a:bodyPr>
          <a:lstStyle>
            <a:lvl1pPr marL="0" indent="0">
              <a:buNone/>
              <a:defRPr sz="3500" baseline="0">
                <a:solidFill>
                  <a:schemeClr val="bg1"/>
                </a:solidFill>
              </a:defRPr>
            </a:lvl1pPr>
            <a:lvl2pPr marL="342900" indent="0">
              <a:buNone/>
              <a:defRPr sz="3500">
                <a:solidFill>
                  <a:schemeClr val="bg1"/>
                </a:solidFill>
              </a:defRPr>
            </a:lvl2pPr>
            <a:lvl3pPr marL="685800" indent="0">
              <a:buNone/>
              <a:defRPr sz="3500">
                <a:solidFill>
                  <a:schemeClr val="bg1"/>
                </a:solidFill>
              </a:defRPr>
            </a:lvl3pPr>
            <a:lvl4pPr marL="1028700" indent="0">
              <a:buNone/>
              <a:defRPr sz="3500">
                <a:solidFill>
                  <a:schemeClr val="bg1"/>
                </a:solidFill>
              </a:defRPr>
            </a:lvl4pPr>
            <a:lvl5pPr marL="1371600" indent="0">
              <a:buNone/>
              <a:defRPr sz="3500">
                <a:solidFill>
                  <a:schemeClr val="bg1"/>
                </a:solidFill>
              </a:defRPr>
            </a:lvl5pPr>
          </a:lstStyle>
          <a:p>
            <a:pPr lvl="0"/>
            <a:r>
              <a:rPr lang="en-US"/>
              <a:t>Figure descriptor goes here</a:t>
            </a:r>
          </a:p>
        </p:txBody>
      </p:sp>
    </p:spTree>
    <p:extLst>
      <p:ext uri="{BB962C8B-B14F-4D97-AF65-F5344CB8AC3E}">
        <p14:creationId xmlns:p14="http://schemas.microsoft.com/office/powerpoint/2010/main" val="736653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p:cNvSpPr/>
          <p:nvPr userDrawn="1"/>
        </p:nvSpPr>
        <p:spPr>
          <a:xfrm>
            <a:off x="0" y="0"/>
            <a:ext cx="12192000" cy="5685183"/>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B"/>
              </a:solidFill>
            </a:endParaRPr>
          </a:p>
        </p:txBody>
      </p:sp>
      <p:sp>
        <p:nvSpPr>
          <p:cNvPr id="4" name="Text Placeholder 4"/>
          <p:cNvSpPr>
            <a:spLocks noGrp="1"/>
          </p:cNvSpPr>
          <p:nvPr>
            <p:ph type="body" sz="quarter" idx="10" hasCustomPrompt="1"/>
          </p:nvPr>
        </p:nvSpPr>
        <p:spPr>
          <a:xfrm>
            <a:off x="758825" y="1960534"/>
            <a:ext cx="5370755" cy="3254403"/>
          </a:xfrm>
        </p:spPr>
        <p:txBody>
          <a:bodyPr>
            <a:noAutofit/>
          </a:bodyPr>
          <a:lstStyle>
            <a:lvl1pPr marL="0" indent="0">
              <a:buNone/>
              <a:defRPr sz="4500" baseline="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“This is a quote from a relevant person for your presentation put your text here” </a:t>
            </a:r>
          </a:p>
        </p:txBody>
      </p:sp>
      <p:sp>
        <p:nvSpPr>
          <p:cNvPr id="5" name="Text Placeholder 6"/>
          <p:cNvSpPr>
            <a:spLocks noGrp="1"/>
          </p:cNvSpPr>
          <p:nvPr>
            <p:ph type="body" sz="quarter" idx="11" hasCustomPrompt="1"/>
          </p:nvPr>
        </p:nvSpPr>
        <p:spPr>
          <a:xfrm>
            <a:off x="7245001" y="4060367"/>
            <a:ext cx="3293846" cy="387647"/>
          </a:xfrm>
        </p:spPr>
        <p:txBody>
          <a:bodyPr>
            <a:noAutofit/>
          </a:bodyPr>
          <a:lstStyle>
            <a:lvl1pPr marL="0" indent="0">
              <a:buNone/>
              <a:defRPr sz="2500" baseline="0"/>
            </a:lvl1pPr>
            <a:lvl2pPr marL="342900" indent="0">
              <a:buNone/>
              <a:defRPr/>
            </a:lvl2pPr>
            <a:lvl3pPr marL="685800" indent="0">
              <a:buNone/>
              <a:defRPr/>
            </a:lvl3pPr>
            <a:lvl4pPr marL="1028700" indent="0">
              <a:buNone/>
              <a:defRPr/>
            </a:lvl4pPr>
            <a:lvl5pPr marL="1371600" indent="0">
              <a:buNone/>
              <a:defRPr/>
            </a:lvl5pPr>
          </a:lstStyle>
          <a:p>
            <a:pPr lvl="0"/>
            <a:r>
              <a:rPr lang="en-US"/>
              <a:t>Name Surname</a:t>
            </a:r>
          </a:p>
        </p:txBody>
      </p:sp>
      <p:sp>
        <p:nvSpPr>
          <p:cNvPr id="6" name="Text Placeholder 6"/>
          <p:cNvSpPr>
            <a:spLocks noGrp="1"/>
          </p:cNvSpPr>
          <p:nvPr>
            <p:ph type="body" sz="quarter" idx="12" hasCustomPrompt="1"/>
          </p:nvPr>
        </p:nvSpPr>
        <p:spPr>
          <a:xfrm>
            <a:off x="7245001" y="4448014"/>
            <a:ext cx="3293846" cy="387647"/>
          </a:xfrm>
        </p:spPr>
        <p:txBody>
          <a:bodyPr>
            <a:noAutofit/>
          </a:bodyPr>
          <a:lstStyle>
            <a:lvl1pPr marL="0" indent="0">
              <a:buNone/>
              <a:defRPr sz="2500" baseline="0"/>
            </a:lvl1pPr>
            <a:lvl2pPr marL="342900" indent="0">
              <a:buNone/>
              <a:defRPr/>
            </a:lvl2pPr>
            <a:lvl3pPr marL="685800" indent="0">
              <a:buNone/>
              <a:defRPr/>
            </a:lvl3pPr>
            <a:lvl4pPr marL="1028700" indent="0">
              <a:buNone/>
              <a:defRPr/>
            </a:lvl4pPr>
            <a:lvl5pPr marL="1371600" indent="0">
              <a:buNone/>
              <a:defRPr/>
            </a:lvl5pPr>
          </a:lstStyle>
          <a:p>
            <a:pPr lvl="0"/>
            <a:r>
              <a:rPr lang="en-US"/>
              <a:t>Job title</a:t>
            </a:r>
          </a:p>
        </p:txBody>
      </p:sp>
      <p:sp>
        <p:nvSpPr>
          <p:cNvPr id="7" name="Text Placeholder 6"/>
          <p:cNvSpPr>
            <a:spLocks noGrp="1"/>
          </p:cNvSpPr>
          <p:nvPr>
            <p:ph type="body" sz="quarter" idx="13" hasCustomPrompt="1"/>
          </p:nvPr>
        </p:nvSpPr>
        <p:spPr>
          <a:xfrm>
            <a:off x="7245001" y="4827290"/>
            <a:ext cx="3293846" cy="387647"/>
          </a:xfrm>
        </p:spPr>
        <p:txBody>
          <a:bodyPr>
            <a:noAutofit/>
          </a:bodyPr>
          <a:lstStyle>
            <a:lvl1pPr marL="0" indent="0">
              <a:buNone/>
              <a:defRPr sz="2500" baseline="0"/>
            </a:lvl1pPr>
            <a:lvl2pPr marL="342900" indent="0">
              <a:buNone/>
              <a:defRPr/>
            </a:lvl2pPr>
            <a:lvl3pPr marL="685800" indent="0">
              <a:buNone/>
              <a:defRPr/>
            </a:lvl3pPr>
            <a:lvl4pPr marL="1028700" indent="0">
              <a:buNone/>
              <a:defRPr/>
            </a:lvl4pPr>
            <a:lvl5pPr marL="1371600" indent="0">
              <a:buNone/>
              <a:defRPr/>
            </a:lvl5pPr>
          </a:lstStyle>
          <a:p>
            <a:pPr lvl="0"/>
            <a:r>
              <a:rPr lang="en-US"/>
              <a:t>Company name</a:t>
            </a:r>
          </a:p>
        </p:txBody>
      </p:sp>
    </p:spTree>
    <p:extLst>
      <p:ext uri="{BB962C8B-B14F-4D97-AF65-F5344CB8AC3E}">
        <p14:creationId xmlns:p14="http://schemas.microsoft.com/office/powerpoint/2010/main" val="139106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5162"/>
          <a:stretch/>
        </p:blipFill>
        <p:spPr>
          <a:xfrm>
            <a:off x="0" y="1751308"/>
            <a:ext cx="12192000" cy="4729872"/>
          </a:xfrm>
          <a:prstGeom prst="rect">
            <a:avLst/>
          </a:prstGeom>
        </p:spPr>
      </p:pic>
      <p:sp>
        <p:nvSpPr>
          <p:cNvPr id="6" name="Rectangle 5"/>
          <p:cNvSpPr/>
          <p:nvPr userDrawn="1"/>
        </p:nvSpPr>
        <p:spPr>
          <a:xfrm>
            <a:off x="0" y="6405617"/>
            <a:ext cx="12192000" cy="45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4138047" y="6431753"/>
            <a:ext cx="3905573" cy="400110"/>
          </a:xfrm>
          <a:prstGeom prst="rect">
            <a:avLst/>
          </a:prstGeom>
          <a:noFill/>
        </p:spPr>
        <p:txBody>
          <a:bodyPr wrap="square" rtlCol="0">
            <a:spAutoFit/>
          </a:bodyPr>
          <a:lstStyle/>
          <a:p>
            <a:pPr algn="ctr"/>
            <a:r>
              <a:rPr lang="en-US" sz="2000" err="1">
                <a:solidFill>
                  <a:srgbClr val="00205B"/>
                </a:solidFill>
                <a:latin typeface="Gotham Book" charset="0"/>
                <a:ea typeface="Gotham Book" charset="0"/>
                <a:cs typeface="Gotham Book" charset="0"/>
              </a:rPr>
              <a:t>amchameu.eu</a:t>
            </a:r>
            <a:endParaRPr lang="en-US" sz="2000">
              <a:solidFill>
                <a:srgbClr val="00205B"/>
              </a:solidFill>
              <a:latin typeface="Gotham Book" charset="0"/>
              <a:ea typeface="Gotham Book" charset="0"/>
              <a:cs typeface="Gotham Book" charset="0"/>
            </a:endParaRPr>
          </a:p>
        </p:txBody>
      </p:sp>
      <p:sp>
        <p:nvSpPr>
          <p:cNvPr id="7" name="Rectangle 6"/>
          <p:cNvSpPr/>
          <p:nvPr userDrawn="1"/>
        </p:nvSpPr>
        <p:spPr>
          <a:xfrm>
            <a:off x="0" y="1143942"/>
            <a:ext cx="12192000" cy="45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6156" y="232157"/>
            <a:ext cx="2819687" cy="1230691"/>
          </a:xfrm>
          <a:prstGeom prst="rect">
            <a:avLst/>
          </a:prstGeom>
        </p:spPr>
      </p:pic>
    </p:spTree>
    <p:extLst>
      <p:ext uri="{BB962C8B-B14F-4D97-AF65-F5344CB8AC3E}">
        <p14:creationId xmlns:p14="http://schemas.microsoft.com/office/powerpoint/2010/main" val="1174437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8983425" y="6284068"/>
            <a:ext cx="2472719" cy="400110"/>
          </a:xfrm>
          <a:prstGeom prst="rect">
            <a:avLst/>
          </a:prstGeom>
          <a:noFill/>
        </p:spPr>
        <p:txBody>
          <a:bodyPr wrap="square" rtlCol="0">
            <a:spAutoFit/>
          </a:bodyPr>
          <a:lstStyle/>
          <a:p>
            <a:pPr algn="r"/>
            <a:r>
              <a:rPr lang="en-US" sz="2000" err="1">
                <a:solidFill>
                  <a:srgbClr val="00205B"/>
                </a:solidFill>
                <a:latin typeface="Calibri" charset="0"/>
                <a:ea typeface="Calibri" charset="0"/>
                <a:cs typeface="Calibri" charset="0"/>
              </a:rPr>
              <a:t>amchameu.eu</a:t>
            </a:r>
            <a:endParaRPr lang="en-US" sz="2000">
              <a:solidFill>
                <a:srgbClr val="00205B"/>
              </a:solidFill>
              <a:latin typeface="Calibri" charset="0"/>
              <a:ea typeface="Calibri" charset="0"/>
              <a:cs typeface="Calibri" charset="0"/>
            </a:endParaRPr>
          </a:p>
        </p:txBody>
      </p:sp>
      <p:pic>
        <p:nvPicPr>
          <p:cNvPr id="8" name="Pictur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38200" y="5819614"/>
            <a:ext cx="1758315" cy="767441"/>
          </a:xfrm>
          <a:prstGeom prst="rect">
            <a:avLst/>
          </a:prstGeom>
        </p:spPr>
      </p:pic>
      <p:cxnSp>
        <p:nvCxnSpPr>
          <p:cNvPr id="9" name="Straight Connector 8"/>
          <p:cNvCxnSpPr/>
          <p:nvPr userDrawn="1"/>
        </p:nvCxnSpPr>
        <p:spPr>
          <a:xfrm>
            <a:off x="0" y="1403843"/>
            <a:ext cx="12192000" cy="5193"/>
          </a:xfrm>
          <a:prstGeom prst="line">
            <a:avLst/>
          </a:prstGeom>
          <a:ln w="25400">
            <a:solidFill>
              <a:srgbClr val="BF0D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35804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0" r:id="rId3"/>
    <p:sldLayoutId id="2147483661" r:id="rId4"/>
    <p:sldLayoutId id="2147483670" r:id="rId5"/>
    <p:sldLayoutId id="2147483650" r:id="rId6"/>
    <p:sldLayoutId id="2147483662" r:id="rId7"/>
    <p:sldLayoutId id="2147483663" r:id="rId8"/>
    <p:sldLayoutId id="2147483664" r:id="rId9"/>
    <p:sldLayoutId id="2147483666" r:id="rId10"/>
    <p:sldLayoutId id="2147483667" r:id="rId11"/>
    <p:sldLayoutId id="2147483652" r:id="rId12"/>
    <p:sldLayoutId id="2147483653" r:id="rId13"/>
    <p:sldLayoutId id="2147483668" r:id="rId14"/>
    <p:sldLayoutId id="2147483671" r:id="rId15"/>
    <p:sldLayoutId id="2147483658" r:id="rId16"/>
    <p:sldLayoutId id="2147483659" r:id="rId17"/>
    <p:sldLayoutId id="2147483669" r:id="rId18"/>
    <p:sldLayoutId id="2147483672" r:id="rId19"/>
    <p:sldLayoutId id="2147483674" r:id="rId20"/>
  </p:sldLayoutIdLst>
  <p:txStyles>
    <p:titleStyle>
      <a:lvl1pPr algn="l" defTabSz="914400" rtl="0" eaLnBrk="1" latinLnBrk="0" hangingPunct="1">
        <a:lnSpc>
          <a:spcPct val="90000"/>
        </a:lnSpc>
        <a:spcBef>
          <a:spcPct val="0"/>
        </a:spcBef>
        <a:buNone/>
        <a:defRPr sz="440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hyperlink" Target="https://analytics.slido.com/share/PeM9OpxY-S2Ai8ifwPp6goxyoC5oERd8nE_pPT2cXp5YSAycSeM9PpxS_pxM_pxN_pxZ-S14TyWIdIRxkI12aPt5d9pgnEWXDw0PCBANCBAMBZxO-R2KJsdGv9ADQPdkvHlqWpfIeRr9dnbVPAXIhHA69y6IXA" TargetMode="External"/><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nalytics.slido.com/share/hVuFgiTgQZWj1m4GepDI3yVoBSkbBRm5JPdRhYUk5ibg8LQk8VuFhiTqRyT0RyT1RiThQZWmR_CRRs7O2jC076Q1kISLJP0vt7W3sKi1sKi0vST2QaWd1fT9N6jb1NLpvhCsT1GqtUMdOIGoCWv2oYWTXTgu2g"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7FF64EA7_F9EA513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1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5.jpeg"/><Relationship Id="rId4" Type="http://schemas.openxmlformats.org/officeDocument/2006/relationships/image" Target="../media/image34.jpeg"/></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5FBCE7-90EB-F8A7-BC28-A59D3A0B4B4B}"/>
              </a:ext>
            </a:extLst>
          </p:cNvPr>
          <p:cNvPicPr>
            <a:picLocks noChangeAspect="1"/>
          </p:cNvPicPr>
          <p:nvPr/>
        </p:nvPicPr>
        <p:blipFill rotWithShape="1">
          <a:blip r:embed="rId2"/>
          <a:srcRect t="5697" b="-1"/>
          <a:stretch/>
        </p:blipFill>
        <p:spPr>
          <a:xfrm>
            <a:off x="0" y="-1"/>
            <a:ext cx="12192000" cy="5363625"/>
          </a:xfrm>
          <a:prstGeom prst="rect">
            <a:avLst/>
          </a:prstGeom>
        </p:spPr>
      </p:pic>
      <p:sp>
        <p:nvSpPr>
          <p:cNvPr id="4" name="Rectangle 3">
            <a:extLst>
              <a:ext uri="{FF2B5EF4-FFF2-40B4-BE49-F238E27FC236}">
                <a16:creationId xmlns:a16="http://schemas.microsoft.com/office/drawing/2014/main" id="{CADFBB56-40ED-E44D-A1D3-8A549E02F152}"/>
              </a:ext>
            </a:extLst>
          </p:cNvPr>
          <p:cNvSpPr/>
          <p:nvPr/>
        </p:nvSpPr>
        <p:spPr>
          <a:xfrm>
            <a:off x="0" y="922395"/>
            <a:ext cx="4708634" cy="696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45ADAA13-2831-124F-9059-5D0648E6DE43}"/>
              </a:ext>
            </a:extLst>
          </p:cNvPr>
          <p:cNvSpPr/>
          <p:nvPr/>
        </p:nvSpPr>
        <p:spPr>
          <a:xfrm>
            <a:off x="-1" y="1704379"/>
            <a:ext cx="6461186" cy="696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20334F70-8E08-1E46-9F66-104C7ABF98C7}"/>
              </a:ext>
            </a:extLst>
          </p:cNvPr>
          <p:cNvSpPr txBox="1"/>
          <p:nvPr/>
        </p:nvSpPr>
        <p:spPr>
          <a:xfrm>
            <a:off x="927620" y="887534"/>
            <a:ext cx="3706589" cy="707886"/>
          </a:xfrm>
          <a:prstGeom prst="rect">
            <a:avLst/>
          </a:prstGeom>
          <a:noFill/>
        </p:spPr>
        <p:txBody>
          <a:bodyPr wrap="square" rtlCol="0">
            <a:spAutoFit/>
          </a:bodyPr>
          <a:lstStyle/>
          <a:p>
            <a:r>
              <a:rPr lang="en-BE" sz="4000">
                <a:solidFill>
                  <a:schemeClr val="bg1"/>
                </a:solidFill>
              </a:rPr>
              <a:t>Brussels Briefing</a:t>
            </a:r>
          </a:p>
        </p:txBody>
      </p:sp>
      <p:sp>
        <p:nvSpPr>
          <p:cNvPr id="14" name="TextBox 13">
            <a:extLst>
              <a:ext uri="{FF2B5EF4-FFF2-40B4-BE49-F238E27FC236}">
                <a16:creationId xmlns:a16="http://schemas.microsoft.com/office/drawing/2014/main" id="{34D87F13-909E-3C4B-A3C9-C40E592364FD}"/>
              </a:ext>
            </a:extLst>
          </p:cNvPr>
          <p:cNvSpPr txBox="1"/>
          <p:nvPr/>
        </p:nvSpPr>
        <p:spPr>
          <a:xfrm>
            <a:off x="927622" y="1731074"/>
            <a:ext cx="5361035" cy="646331"/>
          </a:xfrm>
          <a:prstGeom prst="rect">
            <a:avLst/>
          </a:prstGeom>
          <a:noFill/>
        </p:spPr>
        <p:txBody>
          <a:bodyPr wrap="square" lIns="91440" tIns="45720" rIns="91440" bIns="45720" rtlCol="0" anchor="t">
            <a:spAutoFit/>
          </a:bodyPr>
          <a:lstStyle/>
          <a:p>
            <a:r>
              <a:rPr lang="en-US" sz="3600"/>
              <a:t>Monday</a:t>
            </a:r>
            <a:r>
              <a:rPr lang="en-BE" sz="3600"/>
              <a:t>, </a:t>
            </a:r>
            <a:r>
              <a:rPr lang="en-US" sz="3600"/>
              <a:t>17</a:t>
            </a:r>
            <a:r>
              <a:rPr lang="en-BE" sz="3600"/>
              <a:t> March 2025</a:t>
            </a:r>
            <a:endParaRPr lang="en-US" sz="3600">
              <a:ea typeface="Calibri"/>
              <a:cs typeface="Calibri"/>
            </a:endParaRPr>
          </a:p>
        </p:txBody>
      </p:sp>
      <p:sp>
        <p:nvSpPr>
          <p:cNvPr id="15" name="Text Placeholder 3">
            <a:extLst>
              <a:ext uri="{FF2B5EF4-FFF2-40B4-BE49-F238E27FC236}">
                <a16:creationId xmlns:a16="http://schemas.microsoft.com/office/drawing/2014/main" id="{ECE269F2-E6C7-B546-8901-0A1846A613E3}"/>
              </a:ext>
            </a:extLst>
          </p:cNvPr>
          <p:cNvSpPr>
            <a:spLocks noGrp="1"/>
          </p:cNvSpPr>
          <p:nvPr>
            <p:ph type="body" sz="quarter" idx="12"/>
          </p:nvPr>
        </p:nvSpPr>
        <p:spPr>
          <a:xfrm>
            <a:off x="8590503" y="5984901"/>
            <a:ext cx="2840038" cy="288858"/>
          </a:xfrm>
        </p:spPr>
        <p:txBody>
          <a:bodyPr>
            <a:noAutofit/>
          </a:bodyPr>
          <a:lstStyle/>
          <a:p>
            <a:pPr algn="r"/>
            <a:r>
              <a:rPr lang="en-GB" sz="2400" err="1"/>
              <a:t>amchameu</a:t>
            </a:r>
            <a:r>
              <a:rPr lang="en-BE" sz="2400"/>
              <a:t>.eu</a:t>
            </a:r>
          </a:p>
        </p:txBody>
      </p:sp>
    </p:spTree>
    <p:extLst>
      <p:ext uri="{BB962C8B-B14F-4D97-AF65-F5344CB8AC3E}">
        <p14:creationId xmlns:p14="http://schemas.microsoft.com/office/powerpoint/2010/main" val="2133638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698B-4129-A29E-B739-F4FCB6A60A62}"/>
            </a:ext>
          </a:extLst>
        </p:cNvPr>
        <p:cNvGrpSpPr/>
        <p:nvPr/>
      </p:nvGrpSpPr>
      <p:grpSpPr>
        <a:xfrm>
          <a:off x="0" y="0"/>
          <a:ext cx="0" cy="0"/>
          <a:chOff x="0" y="0"/>
          <a:chExt cx="0" cy="0"/>
        </a:xfrm>
      </p:grpSpPr>
      <p:pic>
        <p:nvPicPr>
          <p:cNvPr id="2050" name="Picture 2" descr="view of San Francisco Bridge during daytime">
            <a:extLst>
              <a:ext uri="{FF2B5EF4-FFF2-40B4-BE49-F238E27FC236}">
                <a16:creationId xmlns:a16="http://schemas.microsoft.com/office/drawing/2014/main" id="{CD8D5436-9A4B-5627-DB2B-9FE623757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42" b="4957"/>
          <a:stretch/>
        </p:blipFill>
        <p:spPr bwMode="auto">
          <a:xfrm>
            <a:off x="-10602" y="-952140"/>
            <a:ext cx="12202602" cy="66581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779DEC-4A35-12A6-72E6-9A2D22AADA0C}"/>
              </a:ext>
            </a:extLst>
          </p:cNvPr>
          <p:cNvSpPr/>
          <p:nvPr/>
        </p:nvSpPr>
        <p:spPr>
          <a:xfrm>
            <a:off x="8275406" y="799965"/>
            <a:ext cx="3916593" cy="11668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Subtitle 2">
            <a:extLst>
              <a:ext uri="{FF2B5EF4-FFF2-40B4-BE49-F238E27FC236}">
                <a16:creationId xmlns:a16="http://schemas.microsoft.com/office/drawing/2014/main" id="{795788FF-AF55-0C08-FF21-3C831944FD95}"/>
              </a:ext>
            </a:extLst>
          </p:cNvPr>
          <p:cNvSpPr txBox="1">
            <a:spLocks/>
          </p:cNvSpPr>
          <p:nvPr/>
        </p:nvSpPr>
        <p:spPr>
          <a:xfrm>
            <a:off x="8202168" y="950872"/>
            <a:ext cx="3916593" cy="8650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Calibri" charset="0"/>
                <a:ea typeface="Calibri" charset="0"/>
                <a:cs typeface="Calibri"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Calibri" charset="0"/>
                <a:ea typeface="Calibri" charset="0"/>
                <a:cs typeface="Calibri"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Calibri" charset="0"/>
                <a:ea typeface="Calibri" charset="0"/>
                <a:cs typeface="Calibri"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alibri" charset="0"/>
                <a:ea typeface="Calibri" charset="0"/>
                <a:cs typeface="Calibri"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20000"/>
              </a:lnSpc>
            </a:pPr>
            <a:r>
              <a:rPr lang="en-US" sz="3200" b="1">
                <a:solidFill>
                  <a:schemeClr val="bg1"/>
                </a:solidFill>
              </a:rPr>
              <a:t>Today’s objectives</a:t>
            </a:r>
          </a:p>
        </p:txBody>
      </p:sp>
    </p:spTree>
    <p:extLst>
      <p:ext uri="{BB962C8B-B14F-4D97-AF65-F5344CB8AC3E}">
        <p14:creationId xmlns:p14="http://schemas.microsoft.com/office/powerpoint/2010/main" val="136144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4EEBB-B48D-510F-50B9-CDF499D96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8E0E8-5B6B-18BE-E92B-63E5E07AEF3C}"/>
              </a:ext>
            </a:extLst>
          </p:cNvPr>
          <p:cNvSpPr>
            <a:spLocks noGrp="1"/>
          </p:cNvSpPr>
          <p:nvPr>
            <p:ph type="title"/>
          </p:nvPr>
        </p:nvSpPr>
        <p:spPr>
          <a:xfrm>
            <a:off x="838200" y="365125"/>
            <a:ext cx="10515600" cy="1325563"/>
          </a:xfrm>
        </p:spPr>
        <p:txBody>
          <a:bodyPr anchor="ctr">
            <a:normAutofit/>
          </a:bodyPr>
          <a:lstStyle/>
          <a:p>
            <a:r>
              <a:rPr lang="en-US"/>
              <a:t>On the agenda</a:t>
            </a:r>
          </a:p>
        </p:txBody>
      </p:sp>
      <p:graphicFrame>
        <p:nvGraphicFramePr>
          <p:cNvPr id="5" name="Content Placeholder 2">
            <a:extLst>
              <a:ext uri="{FF2B5EF4-FFF2-40B4-BE49-F238E27FC236}">
                <a16:creationId xmlns:a16="http://schemas.microsoft.com/office/drawing/2014/main" id="{E9A6B170-1CE7-5FC0-0030-36A2AEB84C5D}"/>
              </a:ext>
            </a:extLst>
          </p:cNvPr>
          <p:cNvGraphicFramePr>
            <a:graphicFrameLocks noGrp="1"/>
          </p:cNvGraphicFramePr>
          <p:nvPr>
            <p:ph idx="1"/>
          </p:nvPr>
        </p:nvGraphicFramePr>
        <p:xfrm>
          <a:off x="838200" y="1470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498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F5F8F-017B-654D-3E82-67618BEF9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8AB5A-36E0-6A91-A326-AA3A8B135D17}"/>
              </a:ext>
            </a:extLst>
          </p:cNvPr>
          <p:cNvSpPr>
            <a:spLocks noGrp="1"/>
          </p:cNvSpPr>
          <p:nvPr>
            <p:ph type="title"/>
          </p:nvPr>
        </p:nvSpPr>
        <p:spPr>
          <a:xfrm>
            <a:off x="838200" y="365125"/>
            <a:ext cx="10515600" cy="1325563"/>
          </a:xfrm>
        </p:spPr>
        <p:txBody>
          <a:bodyPr anchor="ctr">
            <a:normAutofit/>
          </a:bodyPr>
          <a:lstStyle/>
          <a:p>
            <a:r>
              <a:rPr lang="en-US"/>
              <a:t>On the agenda</a:t>
            </a:r>
          </a:p>
        </p:txBody>
      </p:sp>
      <p:graphicFrame>
        <p:nvGraphicFramePr>
          <p:cNvPr id="5" name="Content Placeholder 2">
            <a:extLst>
              <a:ext uri="{FF2B5EF4-FFF2-40B4-BE49-F238E27FC236}">
                <a16:creationId xmlns:a16="http://schemas.microsoft.com/office/drawing/2014/main" id="{B21BB00A-00DE-4A3E-1E2F-AC3F29A8A748}"/>
              </a:ext>
            </a:extLst>
          </p:cNvPr>
          <p:cNvGraphicFramePr>
            <a:graphicFrameLocks noGrp="1"/>
          </p:cNvGraphicFramePr>
          <p:nvPr>
            <p:ph idx="1"/>
          </p:nvPr>
        </p:nvGraphicFramePr>
        <p:xfrm>
          <a:off x="838200" y="1470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BB0E7962-99CB-381F-7AE1-B093AE8B19F2}"/>
              </a:ext>
            </a:extLst>
          </p:cNvPr>
          <p:cNvSpPr/>
          <p:nvPr/>
        </p:nvSpPr>
        <p:spPr>
          <a:xfrm>
            <a:off x="3407434" y="1958196"/>
            <a:ext cx="8238226" cy="3562710"/>
          </a:xfrm>
          <a:prstGeom prst="rect">
            <a:avLst/>
          </a:prstGeom>
          <a:solidFill>
            <a:srgbClr val="FFFFFF">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692972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AFEFD2-9FE7-ADD7-978B-D13375C89443}"/>
              </a:ext>
            </a:extLst>
          </p:cNvPr>
          <p:cNvSpPr/>
          <p:nvPr/>
        </p:nvSpPr>
        <p:spPr>
          <a:xfrm>
            <a:off x="6008914" y="1720992"/>
            <a:ext cx="5725886" cy="43767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0940D24F-7B11-6938-51C1-40F5D342C96E}"/>
              </a:ext>
            </a:extLst>
          </p:cNvPr>
          <p:cNvSpPr>
            <a:spLocks noGrp="1"/>
          </p:cNvSpPr>
          <p:nvPr>
            <p:ph type="title"/>
          </p:nvPr>
        </p:nvSpPr>
        <p:spPr>
          <a:xfrm>
            <a:off x="838200" y="365125"/>
            <a:ext cx="10896600" cy="1325563"/>
          </a:xfrm>
        </p:spPr>
        <p:txBody>
          <a:bodyPr>
            <a:normAutofit/>
          </a:bodyPr>
          <a:lstStyle/>
          <a:p>
            <a:r>
              <a:rPr lang="fr-BE" sz="4000"/>
              <a:t>Our </a:t>
            </a:r>
            <a:r>
              <a:rPr lang="fr-BE" sz="4000" err="1"/>
              <a:t>approach</a:t>
            </a:r>
            <a:r>
              <a:rPr lang="fr-BE" sz="4000"/>
              <a:t>: a balancing </a:t>
            </a:r>
            <a:r>
              <a:rPr lang="fr-BE" sz="4000" err="1"/>
              <a:t>act</a:t>
            </a:r>
            <a:endParaRPr lang="en-BE" sz="4000"/>
          </a:p>
        </p:txBody>
      </p:sp>
      <p:sp>
        <p:nvSpPr>
          <p:cNvPr id="3" name="Content Placeholder 2">
            <a:extLst>
              <a:ext uri="{FF2B5EF4-FFF2-40B4-BE49-F238E27FC236}">
                <a16:creationId xmlns:a16="http://schemas.microsoft.com/office/drawing/2014/main" id="{564785B5-8E0A-0397-6149-B47A93863061}"/>
              </a:ext>
            </a:extLst>
          </p:cNvPr>
          <p:cNvSpPr>
            <a:spLocks noGrp="1"/>
          </p:cNvSpPr>
          <p:nvPr>
            <p:ph idx="1"/>
          </p:nvPr>
        </p:nvSpPr>
        <p:spPr>
          <a:xfrm>
            <a:off x="838200" y="1945368"/>
            <a:ext cx="4463143" cy="3747039"/>
          </a:xfrm>
        </p:spPr>
        <p:txBody>
          <a:bodyPr>
            <a:normAutofit lnSpcReduction="10000"/>
          </a:bodyPr>
          <a:lstStyle/>
          <a:p>
            <a:r>
              <a:rPr lang="en-GB" sz="1800" b="1" noProof="0"/>
              <a:t>Strike the balance between:</a:t>
            </a:r>
          </a:p>
          <a:p>
            <a:pPr marL="457200" indent="-457200">
              <a:buFont typeface="Arial" panose="020B0604020202020204" pitchFamily="34" charset="0"/>
              <a:buChar char="•"/>
            </a:pPr>
            <a:r>
              <a:rPr lang="en-GB" sz="1800" noProof="0"/>
              <a:t>Defending our member companies’ business interests</a:t>
            </a:r>
          </a:p>
          <a:p>
            <a:pPr marL="457200" indent="-457200">
              <a:buFont typeface="Arial" panose="020B0604020202020204" pitchFamily="34" charset="0"/>
              <a:buChar char="•"/>
            </a:pPr>
            <a:r>
              <a:rPr lang="en-GB" sz="1800" noProof="0"/>
              <a:t>Safeguarding our credibility with our EU stakeholders by setting the record straight and providing consistent messaging</a:t>
            </a:r>
          </a:p>
          <a:p>
            <a:pPr marL="457200" indent="-457200">
              <a:buFont typeface="Arial" panose="020B0604020202020204" pitchFamily="34" charset="0"/>
              <a:buChar char="•"/>
            </a:pPr>
            <a:r>
              <a:rPr lang="en-GB" sz="1800" noProof="0"/>
              <a:t>Protecting our ability to engage with the US administration and build bridges across the Atlantic</a:t>
            </a:r>
          </a:p>
          <a:p>
            <a:pPr marL="457200" indent="-457200">
              <a:buFont typeface="Arial" panose="020B0604020202020204" pitchFamily="34" charset="0"/>
              <a:buChar char="•"/>
            </a:pPr>
            <a:r>
              <a:rPr lang="en-GB" sz="1800" noProof="0"/>
              <a:t>Sticking to our longstanding principles (open trade, rule of law, human dignity, etc.)</a:t>
            </a:r>
          </a:p>
          <a:p>
            <a:pPr marL="457200" indent="-457200">
              <a:buFont typeface="Arial" panose="020B0604020202020204" pitchFamily="34" charset="0"/>
              <a:buChar char="•"/>
            </a:pPr>
            <a:endParaRPr lang="en-GB" noProof="0"/>
          </a:p>
          <a:p>
            <a:pPr marL="457200" indent="-457200">
              <a:buFont typeface="Arial" panose="020B0604020202020204" pitchFamily="34" charset="0"/>
              <a:buChar char="•"/>
            </a:pPr>
            <a:endParaRPr lang="en-GB" noProof="0"/>
          </a:p>
        </p:txBody>
      </p:sp>
      <p:sp>
        <p:nvSpPr>
          <p:cNvPr id="7" name="TextBox 6">
            <a:extLst>
              <a:ext uri="{FF2B5EF4-FFF2-40B4-BE49-F238E27FC236}">
                <a16:creationId xmlns:a16="http://schemas.microsoft.com/office/drawing/2014/main" id="{087F5B5F-B78E-0E40-1C6C-753EFD87E7D7}"/>
              </a:ext>
            </a:extLst>
          </p:cNvPr>
          <p:cNvSpPr txBox="1"/>
          <p:nvPr/>
        </p:nvSpPr>
        <p:spPr>
          <a:xfrm>
            <a:off x="7133154" y="1993513"/>
            <a:ext cx="3565326" cy="369332"/>
          </a:xfrm>
          <a:prstGeom prst="rect">
            <a:avLst/>
          </a:prstGeom>
          <a:noFill/>
        </p:spPr>
        <p:txBody>
          <a:bodyPr wrap="square">
            <a:spAutoFit/>
          </a:bodyPr>
          <a:lstStyle/>
          <a:p>
            <a:r>
              <a:rPr lang="en-GB" sz="1800" b="1" noProof="0"/>
              <a:t>Approach to political engagement</a:t>
            </a:r>
          </a:p>
        </p:txBody>
      </p:sp>
      <p:graphicFrame>
        <p:nvGraphicFramePr>
          <p:cNvPr id="4" name="Diagram 3">
            <a:extLst>
              <a:ext uri="{FF2B5EF4-FFF2-40B4-BE49-F238E27FC236}">
                <a16:creationId xmlns:a16="http://schemas.microsoft.com/office/drawing/2014/main" id="{38D93803-119B-5F44-C3ED-078233E6B11C}"/>
              </a:ext>
            </a:extLst>
          </p:cNvPr>
          <p:cNvGraphicFramePr/>
          <p:nvPr/>
        </p:nvGraphicFramePr>
        <p:xfrm>
          <a:off x="6286500" y="2635366"/>
          <a:ext cx="5258634" cy="3139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9795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alking on a tightrope&#10;&#10;Description automatically generated">
            <a:extLst>
              <a:ext uri="{FF2B5EF4-FFF2-40B4-BE49-F238E27FC236}">
                <a16:creationId xmlns:a16="http://schemas.microsoft.com/office/drawing/2014/main" id="{1BACCFE2-DA30-6031-8B88-474F0F6DA985}"/>
              </a:ext>
            </a:extLst>
          </p:cNvPr>
          <p:cNvPicPr>
            <a:picLocks noChangeAspect="1"/>
          </p:cNvPicPr>
          <p:nvPr/>
        </p:nvPicPr>
        <p:blipFill>
          <a:blip r:embed="rId2"/>
          <a:srcRect t="16875" b="12698"/>
          <a:stretch/>
        </p:blipFill>
        <p:spPr>
          <a:xfrm>
            <a:off x="0" y="0"/>
            <a:ext cx="12192000" cy="5724245"/>
          </a:xfrm>
          <a:prstGeom prst="rect">
            <a:avLst/>
          </a:prstGeom>
        </p:spPr>
      </p:pic>
    </p:spTree>
    <p:extLst>
      <p:ext uri="{BB962C8B-B14F-4D97-AF65-F5344CB8AC3E}">
        <p14:creationId xmlns:p14="http://schemas.microsoft.com/office/powerpoint/2010/main" val="2436843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4C91-0745-8AA9-95CA-17198AB7F788}"/>
              </a:ext>
            </a:extLst>
          </p:cNvPr>
          <p:cNvSpPr>
            <a:spLocks noGrp="1"/>
          </p:cNvSpPr>
          <p:nvPr>
            <p:ph type="title"/>
          </p:nvPr>
        </p:nvSpPr>
        <p:spPr/>
        <p:txBody>
          <a:bodyPr/>
          <a:lstStyle/>
          <a:p>
            <a:r>
              <a:rPr lang="en-GB">
                <a:latin typeface="Calibri"/>
                <a:ea typeface="Calibri"/>
                <a:cs typeface="Calibri"/>
              </a:rPr>
              <a:t>Milestones</a:t>
            </a:r>
            <a:endParaRPr lang="en-GB"/>
          </a:p>
        </p:txBody>
      </p:sp>
      <p:graphicFrame>
        <p:nvGraphicFramePr>
          <p:cNvPr id="4" name="Content Placeholder 3">
            <a:extLst>
              <a:ext uri="{FF2B5EF4-FFF2-40B4-BE49-F238E27FC236}">
                <a16:creationId xmlns:a16="http://schemas.microsoft.com/office/drawing/2014/main" id="{1DA490E8-4D33-A451-77B9-7C10DFF811B4}"/>
              </a:ext>
            </a:extLst>
          </p:cNvPr>
          <p:cNvGraphicFramePr>
            <a:graphicFrameLocks noGrp="1"/>
          </p:cNvGraphicFramePr>
          <p:nvPr>
            <p:ph idx="1"/>
          </p:nvPr>
        </p:nvGraphicFramePr>
        <p:xfrm>
          <a:off x="838200" y="1797378"/>
          <a:ext cx="10515600" cy="2679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57ABCB2-0D8F-242E-E7ED-CCF93B69B9B4}"/>
              </a:ext>
            </a:extLst>
          </p:cNvPr>
          <p:cNvSpPr txBox="1"/>
          <p:nvPr/>
        </p:nvSpPr>
        <p:spPr>
          <a:xfrm>
            <a:off x="838200" y="3793471"/>
            <a:ext cx="2828926" cy="369332"/>
          </a:xfrm>
          <a:prstGeom prst="rect">
            <a:avLst/>
          </a:prstGeom>
          <a:solidFill>
            <a:schemeClr val="accent2"/>
          </a:solidFill>
        </p:spPr>
        <p:txBody>
          <a:bodyPr wrap="square" rtlCol="0">
            <a:spAutoFit/>
          </a:bodyPr>
          <a:lstStyle/>
          <a:p>
            <a:pPr algn="ctr"/>
            <a:r>
              <a:rPr lang="en-GB">
                <a:solidFill>
                  <a:schemeClr val="bg1"/>
                </a:solidFill>
              </a:rPr>
              <a:t>Short-term action plan</a:t>
            </a:r>
          </a:p>
        </p:txBody>
      </p:sp>
      <p:sp>
        <p:nvSpPr>
          <p:cNvPr id="7" name="TextBox 6">
            <a:extLst>
              <a:ext uri="{FF2B5EF4-FFF2-40B4-BE49-F238E27FC236}">
                <a16:creationId xmlns:a16="http://schemas.microsoft.com/office/drawing/2014/main" id="{64B1109B-B47B-702E-3BF8-11FC2CF4CDF8}"/>
              </a:ext>
            </a:extLst>
          </p:cNvPr>
          <p:cNvSpPr txBox="1"/>
          <p:nvPr/>
        </p:nvSpPr>
        <p:spPr>
          <a:xfrm>
            <a:off x="3667126" y="4476522"/>
            <a:ext cx="7686674" cy="369332"/>
          </a:xfrm>
          <a:prstGeom prst="rect">
            <a:avLst/>
          </a:prstGeom>
          <a:solidFill>
            <a:schemeClr val="accent2"/>
          </a:solidFill>
        </p:spPr>
        <p:txBody>
          <a:bodyPr wrap="square" rtlCol="0">
            <a:spAutoFit/>
          </a:bodyPr>
          <a:lstStyle/>
          <a:p>
            <a:pPr algn="ctr"/>
            <a:r>
              <a:rPr lang="en-GB">
                <a:solidFill>
                  <a:schemeClr val="bg1"/>
                </a:solidFill>
              </a:rPr>
              <a:t>Integrated strategy</a:t>
            </a:r>
          </a:p>
        </p:txBody>
      </p:sp>
    </p:spTree>
    <p:extLst>
      <p:ext uri="{BB962C8B-B14F-4D97-AF65-F5344CB8AC3E}">
        <p14:creationId xmlns:p14="http://schemas.microsoft.com/office/powerpoint/2010/main" val="2491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2964B-F7EF-00DF-EB3F-2A64AA946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B54F2-B210-9A47-82E4-00A9CDB060C5}"/>
              </a:ext>
            </a:extLst>
          </p:cNvPr>
          <p:cNvSpPr>
            <a:spLocks noGrp="1"/>
          </p:cNvSpPr>
          <p:nvPr>
            <p:ph type="title"/>
          </p:nvPr>
        </p:nvSpPr>
        <p:spPr/>
        <p:txBody>
          <a:bodyPr/>
          <a:lstStyle/>
          <a:p>
            <a:r>
              <a:rPr lang="fr-BE"/>
              <a:t>Integrated </a:t>
            </a:r>
            <a:r>
              <a:rPr lang="fr-BE" err="1"/>
              <a:t>strategy</a:t>
            </a:r>
            <a:endParaRPr lang="en-BE"/>
          </a:p>
        </p:txBody>
      </p:sp>
      <p:graphicFrame>
        <p:nvGraphicFramePr>
          <p:cNvPr id="5" name="Content Placeholder 2">
            <a:extLst>
              <a:ext uri="{FF2B5EF4-FFF2-40B4-BE49-F238E27FC236}">
                <a16:creationId xmlns:a16="http://schemas.microsoft.com/office/drawing/2014/main" id="{111AB40C-3370-40C5-7BAC-FA1E064262ED}"/>
              </a:ext>
            </a:extLst>
          </p:cNvPr>
          <p:cNvGraphicFramePr>
            <a:graphicFrameLocks noGrp="1"/>
          </p:cNvGraphicFramePr>
          <p:nvPr>
            <p:ph idx="1"/>
          </p:nvPr>
        </p:nvGraphicFramePr>
        <p:xfrm>
          <a:off x="838200" y="1556842"/>
          <a:ext cx="10515600" cy="4447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0631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D162-5C12-CA49-5670-67D4BD26D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1D6E1-B32F-DAD8-0D00-C8075F391AE5}"/>
              </a:ext>
            </a:extLst>
          </p:cNvPr>
          <p:cNvSpPr>
            <a:spLocks noGrp="1"/>
          </p:cNvSpPr>
          <p:nvPr>
            <p:ph type="title"/>
          </p:nvPr>
        </p:nvSpPr>
        <p:spPr>
          <a:xfrm>
            <a:off x="838200" y="365125"/>
            <a:ext cx="10515600" cy="1325563"/>
          </a:xfrm>
        </p:spPr>
        <p:txBody>
          <a:bodyPr anchor="ctr">
            <a:normAutofit/>
          </a:bodyPr>
          <a:lstStyle/>
          <a:p>
            <a:r>
              <a:rPr lang="en-US"/>
              <a:t>On the agenda</a:t>
            </a:r>
          </a:p>
        </p:txBody>
      </p:sp>
      <p:graphicFrame>
        <p:nvGraphicFramePr>
          <p:cNvPr id="5" name="Content Placeholder 2">
            <a:extLst>
              <a:ext uri="{FF2B5EF4-FFF2-40B4-BE49-F238E27FC236}">
                <a16:creationId xmlns:a16="http://schemas.microsoft.com/office/drawing/2014/main" id="{506DECA5-A59F-1626-4A24-4875537C9DED}"/>
              </a:ext>
            </a:extLst>
          </p:cNvPr>
          <p:cNvGraphicFramePr>
            <a:graphicFrameLocks noGrp="1"/>
          </p:cNvGraphicFramePr>
          <p:nvPr>
            <p:ph idx="1"/>
          </p:nvPr>
        </p:nvGraphicFramePr>
        <p:xfrm>
          <a:off x="838200" y="1470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B2D153-0475-8085-7AA8-F16F9C9CF1F9}"/>
              </a:ext>
            </a:extLst>
          </p:cNvPr>
          <p:cNvSpPr/>
          <p:nvPr/>
        </p:nvSpPr>
        <p:spPr>
          <a:xfrm>
            <a:off x="6096000" y="1958196"/>
            <a:ext cx="5549660" cy="3562710"/>
          </a:xfrm>
          <a:prstGeom prst="rect">
            <a:avLst/>
          </a:prstGeom>
          <a:solidFill>
            <a:srgbClr val="FFFFFF">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21B21F25-B1F1-1A90-FDAB-979A039C8B5D}"/>
              </a:ext>
            </a:extLst>
          </p:cNvPr>
          <p:cNvSpPr/>
          <p:nvPr/>
        </p:nvSpPr>
        <p:spPr>
          <a:xfrm>
            <a:off x="692270" y="1864339"/>
            <a:ext cx="2764162" cy="3562710"/>
          </a:xfrm>
          <a:prstGeom prst="rect">
            <a:avLst/>
          </a:prstGeom>
          <a:solidFill>
            <a:srgbClr val="FFFFFF">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655531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E5A55-7C90-855C-8401-F8C2E6DAF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15794-7513-83ED-3805-F974BB0A770B}"/>
              </a:ext>
            </a:extLst>
          </p:cNvPr>
          <p:cNvSpPr>
            <a:spLocks noGrp="1"/>
          </p:cNvSpPr>
          <p:nvPr>
            <p:ph type="title"/>
          </p:nvPr>
        </p:nvSpPr>
        <p:spPr/>
        <p:txBody>
          <a:bodyPr/>
          <a:lstStyle/>
          <a:p>
            <a:r>
              <a:rPr lang="fr-BE">
                <a:latin typeface="Calibri"/>
                <a:ea typeface="Calibri"/>
                <a:cs typeface="Calibri"/>
              </a:rPr>
              <a:t>The </a:t>
            </a:r>
            <a:r>
              <a:rPr lang="fr-BE" err="1">
                <a:latin typeface="Calibri"/>
                <a:ea typeface="Calibri"/>
                <a:cs typeface="Calibri"/>
              </a:rPr>
              <a:t>tools</a:t>
            </a:r>
            <a:r>
              <a:rPr lang="fr-BE">
                <a:latin typeface="Calibri"/>
                <a:ea typeface="Calibri"/>
                <a:cs typeface="Calibri"/>
              </a:rPr>
              <a:t> </a:t>
            </a:r>
            <a:r>
              <a:rPr lang="fr-BE" err="1">
                <a:latin typeface="Calibri"/>
                <a:ea typeface="Calibri"/>
                <a:cs typeface="Calibri"/>
              </a:rPr>
              <a:t>that</a:t>
            </a:r>
            <a:r>
              <a:rPr lang="fr-BE">
                <a:latin typeface="Calibri"/>
                <a:ea typeface="Calibri"/>
                <a:cs typeface="Calibri"/>
              </a:rPr>
              <a:t> </a:t>
            </a:r>
            <a:r>
              <a:rPr lang="fr-BE" err="1">
                <a:latin typeface="Calibri"/>
                <a:ea typeface="Calibri"/>
                <a:cs typeface="Calibri"/>
              </a:rPr>
              <a:t>reflect</a:t>
            </a:r>
            <a:r>
              <a:rPr lang="fr-BE">
                <a:latin typeface="Calibri"/>
                <a:ea typeface="Calibri"/>
                <a:cs typeface="Calibri"/>
              </a:rPr>
              <a:t> the ‘balancing </a:t>
            </a:r>
            <a:r>
              <a:rPr lang="fr-BE" err="1">
                <a:latin typeface="Calibri"/>
                <a:ea typeface="Calibri"/>
                <a:cs typeface="Calibri"/>
              </a:rPr>
              <a:t>act</a:t>
            </a:r>
            <a:r>
              <a:rPr lang="fr-BE">
                <a:latin typeface="Calibri"/>
                <a:ea typeface="Calibri"/>
                <a:cs typeface="Calibri"/>
              </a:rPr>
              <a:t>’</a:t>
            </a:r>
            <a:endParaRPr lang="en-BE"/>
          </a:p>
        </p:txBody>
      </p:sp>
      <p:pic>
        <p:nvPicPr>
          <p:cNvPr id="4" name="Picture 3">
            <a:extLst>
              <a:ext uri="{FF2B5EF4-FFF2-40B4-BE49-F238E27FC236}">
                <a16:creationId xmlns:a16="http://schemas.microsoft.com/office/drawing/2014/main" id="{4690292F-CB9A-C8B0-25C7-6539944D58AD}"/>
              </a:ext>
            </a:extLst>
          </p:cNvPr>
          <p:cNvPicPr>
            <a:picLocks noChangeAspect="1"/>
          </p:cNvPicPr>
          <p:nvPr/>
        </p:nvPicPr>
        <p:blipFill>
          <a:blip r:embed="rId2"/>
          <a:srcRect b="24972"/>
          <a:stretch/>
        </p:blipFill>
        <p:spPr>
          <a:xfrm>
            <a:off x="6018557" y="5030304"/>
            <a:ext cx="3473629" cy="2302593"/>
          </a:xfrm>
          <a:prstGeom prst="rect">
            <a:avLst/>
          </a:prstGeom>
        </p:spPr>
      </p:pic>
      <p:pic>
        <p:nvPicPr>
          <p:cNvPr id="5" name="Picture 4">
            <a:extLst>
              <a:ext uri="{FF2B5EF4-FFF2-40B4-BE49-F238E27FC236}">
                <a16:creationId xmlns:a16="http://schemas.microsoft.com/office/drawing/2014/main" id="{EFC29B8A-5542-B114-3B1C-CBA22E5A34F2}"/>
              </a:ext>
            </a:extLst>
          </p:cNvPr>
          <p:cNvPicPr>
            <a:picLocks noChangeAspect="1"/>
          </p:cNvPicPr>
          <p:nvPr/>
        </p:nvPicPr>
        <p:blipFill>
          <a:blip r:embed="rId3"/>
          <a:srcRect t="50937"/>
          <a:stretch/>
        </p:blipFill>
        <p:spPr>
          <a:xfrm>
            <a:off x="6029954" y="1428851"/>
            <a:ext cx="3462232" cy="1905916"/>
          </a:xfrm>
          <a:prstGeom prst="rect">
            <a:avLst/>
          </a:prstGeom>
        </p:spPr>
      </p:pic>
      <p:pic>
        <p:nvPicPr>
          <p:cNvPr id="6" name="Picture 5">
            <a:extLst>
              <a:ext uri="{FF2B5EF4-FFF2-40B4-BE49-F238E27FC236}">
                <a16:creationId xmlns:a16="http://schemas.microsoft.com/office/drawing/2014/main" id="{194BD8D8-058B-3FC0-310E-F69CBFF42DAC}"/>
              </a:ext>
            </a:extLst>
          </p:cNvPr>
          <p:cNvPicPr>
            <a:picLocks noChangeAspect="1"/>
          </p:cNvPicPr>
          <p:nvPr/>
        </p:nvPicPr>
        <p:blipFill>
          <a:blip r:embed="rId4"/>
          <a:stretch>
            <a:fillRect/>
          </a:stretch>
        </p:blipFill>
        <p:spPr>
          <a:xfrm>
            <a:off x="9492186" y="1454729"/>
            <a:ext cx="2699814" cy="3907368"/>
          </a:xfrm>
          <a:prstGeom prst="rect">
            <a:avLst/>
          </a:prstGeom>
        </p:spPr>
      </p:pic>
      <p:pic>
        <p:nvPicPr>
          <p:cNvPr id="14" name="Picture 13" descr="A person in a suit and tie speaking into a microphone&#10;&#10;Description automatically generated">
            <a:extLst>
              <a:ext uri="{FF2B5EF4-FFF2-40B4-BE49-F238E27FC236}">
                <a16:creationId xmlns:a16="http://schemas.microsoft.com/office/drawing/2014/main" id="{F59E3D1C-CA61-E76B-4FA2-78C4BBCE4B1F}"/>
              </a:ext>
            </a:extLst>
          </p:cNvPr>
          <p:cNvPicPr>
            <a:picLocks noChangeAspect="1"/>
          </p:cNvPicPr>
          <p:nvPr/>
        </p:nvPicPr>
        <p:blipFill>
          <a:blip r:embed="rId5"/>
          <a:stretch>
            <a:fillRect/>
          </a:stretch>
        </p:blipFill>
        <p:spPr>
          <a:xfrm>
            <a:off x="9492186" y="5341951"/>
            <a:ext cx="2699814" cy="1516050"/>
          </a:xfrm>
          <a:prstGeom prst="rect">
            <a:avLst/>
          </a:prstGeom>
        </p:spPr>
      </p:pic>
      <p:pic>
        <p:nvPicPr>
          <p:cNvPr id="11" name="Picture 10" descr="A book with a blue and white cover&#10;&#10;Description automatically generated">
            <a:extLst>
              <a:ext uri="{FF2B5EF4-FFF2-40B4-BE49-F238E27FC236}">
                <a16:creationId xmlns:a16="http://schemas.microsoft.com/office/drawing/2014/main" id="{BAAA45FF-5A92-AB4A-80F5-F192043AA7E9}"/>
              </a:ext>
            </a:extLst>
          </p:cNvPr>
          <p:cNvPicPr>
            <a:picLocks noChangeAspect="1"/>
          </p:cNvPicPr>
          <p:nvPr/>
        </p:nvPicPr>
        <p:blipFill>
          <a:blip r:embed="rId6"/>
          <a:srcRect l="11711" r="13837"/>
          <a:stretch/>
        </p:blipFill>
        <p:spPr>
          <a:xfrm>
            <a:off x="6027332" y="3319261"/>
            <a:ext cx="3464854" cy="1726549"/>
          </a:xfrm>
          <a:prstGeom prst="rect">
            <a:avLst/>
          </a:prstGeom>
        </p:spPr>
      </p:pic>
      <p:sp>
        <p:nvSpPr>
          <p:cNvPr id="13" name="TextBox 12">
            <a:extLst>
              <a:ext uri="{FF2B5EF4-FFF2-40B4-BE49-F238E27FC236}">
                <a16:creationId xmlns:a16="http://schemas.microsoft.com/office/drawing/2014/main" id="{A5B5C554-1B94-8449-BCE7-48A36F61FA62}"/>
              </a:ext>
            </a:extLst>
          </p:cNvPr>
          <p:cNvSpPr txBox="1"/>
          <p:nvPr/>
        </p:nvSpPr>
        <p:spPr>
          <a:xfrm>
            <a:off x="603504" y="1690688"/>
            <a:ext cx="4855464" cy="4031873"/>
          </a:xfrm>
          <a:prstGeom prst="rect">
            <a:avLst/>
          </a:prstGeom>
          <a:noFill/>
        </p:spPr>
        <p:txBody>
          <a:bodyPr wrap="square" rtlCol="0">
            <a:spAutoFit/>
          </a:bodyPr>
          <a:lstStyle/>
          <a:p>
            <a:pPr marL="285750" indent="-285750">
              <a:buFont typeface="Arial" panose="020B0604020202020204" pitchFamily="34" charset="0"/>
              <a:buChar char="•"/>
            </a:pPr>
            <a:r>
              <a:rPr lang="fr-BE" sz="1600" err="1"/>
              <a:t>Member</a:t>
            </a:r>
            <a:r>
              <a:rPr lang="fr-BE" sz="1600"/>
              <a:t> </a:t>
            </a:r>
            <a:r>
              <a:rPr lang="fr-BE" sz="1600" err="1"/>
              <a:t>survey</a:t>
            </a:r>
            <a:r>
              <a:rPr lang="fr-BE" sz="1600"/>
              <a:t> (Inauguration Day)</a:t>
            </a:r>
          </a:p>
          <a:p>
            <a:pPr marL="285750" indent="-285750">
              <a:buFont typeface="Arial" panose="020B0604020202020204" pitchFamily="34" charset="0"/>
              <a:buChar char="•"/>
            </a:pPr>
            <a:r>
              <a:rPr lang="fr-BE" sz="1600"/>
              <a:t>Public </a:t>
            </a:r>
            <a:r>
              <a:rPr lang="fr-BE" sz="1600" err="1"/>
              <a:t>statements</a:t>
            </a:r>
            <a:endParaRPr lang="fr-BE" sz="1600"/>
          </a:p>
          <a:p>
            <a:pPr marL="742950" lvl="1" indent="-285750">
              <a:buFont typeface="Arial" panose="020B0604020202020204" pitchFamily="34" charset="0"/>
              <a:buChar char="•"/>
            </a:pPr>
            <a:r>
              <a:rPr lang="fr-BE" sz="1600"/>
              <a:t>Risk of EU-US </a:t>
            </a:r>
            <a:r>
              <a:rPr lang="fr-BE" sz="1600" err="1"/>
              <a:t>trade</a:t>
            </a:r>
            <a:r>
              <a:rPr lang="fr-BE" sz="1600"/>
              <a:t> </a:t>
            </a:r>
            <a:r>
              <a:rPr lang="fr-BE" sz="1600" err="1"/>
              <a:t>tit</a:t>
            </a:r>
            <a:r>
              <a:rPr lang="fr-BE" sz="1600"/>
              <a:t>-for-tat</a:t>
            </a:r>
          </a:p>
          <a:p>
            <a:pPr marL="742950" lvl="1" indent="-285750">
              <a:buFont typeface="Arial" panose="020B0604020202020204" pitchFamily="34" charset="0"/>
              <a:buChar char="•"/>
            </a:pPr>
            <a:r>
              <a:rPr lang="fr-BE" sz="1600"/>
              <a:t>Steel and aluminium </a:t>
            </a:r>
            <a:r>
              <a:rPr lang="fr-BE" sz="1600" err="1"/>
              <a:t>tariffs</a:t>
            </a:r>
            <a:endParaRPr lang="fr-BE" sz="1600"/>
          </a:p>
          <a:p>
            <a:pPr marL="742950" lvl="1" indent="-285750">
              <a:buFont typeface="Arial" panose="020B0604020202020204" pitchFamily="34" charset="0"/>
              <a:buChar char="•"/>
            </a:pPr>
            <a:r>
              <a:rPr lang="fr-BE" sz="1600" err="1"/>
              <a:t>Continued</a:t>
            </a:r>
            <a:r>
              <a:rPr lang="fr-BE" sz="1600"/>
              <a:t> support for Ukraine </a:t>
            </a:r>
          </a:p>
          <a:p>
            <a:pPr marL="285750" indent="-285750">
              <a:buFont typeface="Arial" panose="020B0604020202020204" pitchFamily="34" charset="0"/>
              <a:buChar char="•"/>
            </a:pPr>
            <a:r>
              <a:rPr lang="fr-BE" sz="1600" err="1"/>
              <a:t>Transatlantic</a:t>
            </a:r>
            <a:r>
              <a:rPr lang="fr-BE" sz="1600"/>
              <a:t> Economy report</a:t>
            </a:r>
          </a:p>
          <a:p>
            <a:pPr marL="742950" lvl="1" indent="-285750">
              <a:buFont typeface="Arial" panose="020B0604020202020204" pitchFamily="34" charset="0"/>
              <a:buChar char="•"/>
            </a:pPr>
            <a:r>
              <a:rPr lang="fr-BE" sz="1600" err="1"/>
              <a:t>Specific</a:t>
            </a:r>
            <a:r>
              <a:rPr lang="fr-BE" sz="1600"/>
              <a:t> and local data</a:t>
            </a:r>
          </a:p>
          <a:p>
            <a:pPr marL="742950" lvl="1" indent="-285750">
              <a:buFont typeface="Arial" panose="020B0604020202020204" pitchFamily="34" charset="0"/>
              <a:buChar char="•"/>
            </a:pPr>
            <a:r>
              <a:rPr lang="fr-BE" sz="1600"/>
              <a:t>Messaging</a:t>
            </a:r>
          </a:p>
          <a:p>
            <a:pPr marL="742950" lvl="1" indent="-285750">
              <a:buFont typeface="Arial" panose="020B0604020202020204" pitchFamily="34" charset="0"/>
              <a:buChar char="•"/>
            </a:pPr>
            <a:r>
              <a:rPr lang="fr-BE" sz="1600"/>
              <a:t>Access enabler </a:t>
            </a:r>
          </a:p>
          <a:p>
            <a:pPr marL="1371600" lvl="2" indent="-457200">
              <a:buFont typeface="Arial" panose="020B0604020202020204" pitchFamily="34" charset="0"/>
              <a:buChar char="•"/>
            </a:pPr>
            <a:r>
              <a:rPr lang="fr-BE" sz="1600"/>
              <a:t>Media briefing</a:t>
            </a:r>
          </a:p>
          <a:p>
            <a:pPr marL="1371600" lvl="2" indent="-457200">
              <a:buFont typeface="Arial" panose="020B0604020202020204" pitchFamily="34" charset="0"/>
              <a:buChar char="•"/>
            </a:pPr>
            <a:r>
              <a:rPr lang="fr-BE" sz="1600" err="1"/>
              <a:t>European</a:t>
            </a:r>
            <a:r>
              <a:rPr lang="fr-BE" sz="1600"/>
              <a:t> </a:t>
            </a:r>
            <a:r>
              <a:rPr lang="fr-BE" sz="1600" err="1"/>
              <a:t>Parliament</a:t>
            </a:r>
            <a:r>
              <a:rPr lang="fr-BE" sz="1600"/>
              <a:t> US </a:t>
            </a:r>
            <a:r>
              <a:rPr lang="fr-BE" sz="1600" err="1"/>
              <a:t>Delegation</a:t>
            </a:r>
            <a:endParaRPr lang="fr-BE" sz="1600"/>
          </a:p>
          <a:p>
            <a:pPr marL="1371600" lvl="2" indent="-457200">
              <a:buFont typeface="Arial" panose="020B0604020202020204" pitchFamily="34" charset="0"/>
              <a:buChar char="•"/>
            </a:pPr>
            <a:r>
              <a:rPr lang="fr-BE" sz="1600"/>
              <a:t>Trade attachés</a:t>
            </a:r>
          </a:p>
          <a:p>
            <a:pPr marL="1371600" lvl="2" indent="-457200">
              <a:buFont typeface="Arial" panose="020B0604020202020204" pitchFamily="34" charset="0"/>
              <a:buChar char="•"/>
            </a:pPr>
            <a:r>
              <a:rPr lang="fr-BE" sz="1600" err="1"/>
              <a:t>Renew</a:t>
            </a:r>
            <a:r>
              <a:rPr lang="fr-BE" sz="1600"/>
              <a:t> Group</a:t>
            </a:r>
          </a:p>
          <a:p>
            <a:pPr marL="285750" indent="-285750">
              <a:buFont typeface="Arial" panose="020B0604020202020204" pitchFamily="34" charset="0"/>
              <a:buChar char="•"/>
            </a:pPr>
            <a:r>
              <a:rPr lang="fr-BE" sz="1600"/>
              <a:t>Proactive and </a:t>
            </a:r>
            <a:r>
              <a:rPr lang="fr-BE" sz="1600" err="1"/>
              <a:t>reactive</a:t>
            </a:r>
            <a:r>
              <a:rPr lang="fr-BE" sz="1600"/>
              <a:t> messages</a:t>
            </a:r>
          </a:p>
          <a:p>
            <a:pPr marL="285750" indent="-285750">
              <a:buFont typeface="Arial" panose="020B0604020202020204" pitchFamily="34" charset="0"/>
              <a:buChar char="•"/>
            </a:pPr>
            <a:r>
              <a:rPr lang="fr-BE" sz="1600"/>
              <a:t>Social media </a:t>
            </a:r>
          </a:p>
          <a:p>
            <a:pPr marL="285750" indent="-285750">
              <a:buFont typeface="Arial" panose="020B0604020202020204" pitchFamily="34" charset="0"/>
              <a:buChar char="•"/>
            </a:pPr>
            <a:r>
              <a:rPr lang="fr-BE" sz="1600"/>
              <a:t>Open </a:t>
            </a:r>
            <a:r>
              <a:rPr lang="fr-BE" sz="1600" err="1"/>
              <a:t>approach</a:t>
            </a:r>
            <a:r>
              <a:rPr lang="fr-BE" sz="1600"/>
              <a:t> to media and </a:t>
            </a:r>
            <a:r>
              <a:rPr lang="fr-BE" sz="1600" err="1"/>
              <a:t>external</a:t>
            </a:r>
            <a:r>
              <a:rPr lang="fr-BE" sz="1600"/>
              <a:t> engagements </a:t>
            </a:r>
            <a:endParaRPr lang="en-BE" sz="1600"/>
          </a:p>
        </p:txBody>
      </p:sp>
    </p:spTree>
    <p:extLst>
      <p:ext uri="{BB962C8B-B14F-4D97-AF65-F5344CB8AC3E}">
        <p14:creationId xmlns:p14="http://schemas.microsoft.com/office/powerpoint/2010/main" val="1630909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D0F1-7F09-34C0-AE3D-48C0CAB123D4}"/>
              </a:ext>
            </a:extLst>
          </p:cNvPr>
          <p:cNvSpPr>
            <a:spLocks noGrp="1"/>
          </p:cNvSpPr>
          <p:nvPr>
            <p:ph type="title"/>
          </p:nvPr>
        </p:nvSpPr>
        <p:spPr/>
        <p:txBody>
          <a:bodyPr/>
          <a:lstStyle/>
          <a:p>
            <a:r>
              <a:rPr lang="fr-BE"/>
              <a:t>Messaging building blocks</a:t>
            </a:r>
            <a:endParaRPr lang="en-BE"/>
          </a:p>
        </p:txBody>
      </p:sp>
      <p:graphicFrame>
        <p:nvGraphicFramePr>
          <p:cNvPr id="4" name="Content Placeholder 3">
            <a:extLst>
              <a:ext uri="{FF2B5EF4-FFF2-40B4-BE49-F238E27FC236}">
                <a16:creationId xmlns:a16="http://schemas.microsoft.com/office/drawing/2014/main" id="{4C93320F-07DF-F67D-42C1-4A6C7C2FB27A}"/>
              </a:ext>
            </a:extLst>
          </p:cNvPr>
          <p:cNvGraphicFramePr>
            <a:graphicFrameLocks noGrp="1"/>
          </p:cNvGraphicFramePr>
          <p:nvPr>
            <p:ph idx="1"/>
          </p:nvPr>
        </p:nvGraphicFramePr>
        <p:xfrm>
          <a:off x="1206500" y="1825625"/>
          <a:ext cx="9779000" cy="3263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383F6AC0-32A8-FCC4-A32C-54FB72BA9683}"/>
              </a:ext>
            </a:extLst>
          </p:cNvPr>
          <p:cNvSpPr/>
          <p:nvPr/>
        </p:nvSpPr>
        <p:spPr>
          <a:xfrm>
            <a:off x="3531079" y="5684809"/>
            <a:ext cx="5129842" cy="658330"/>
          </a:xfrm>
          <a:prstGeom prst="rect">
            <a:avLst/>
          </a:prstGeom>
          <a:solidFill>
            <a:srgbClr val="00AD8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BE" i="1" err="1"/>
              <a:t>With</a:t>
            </a:r>
            <a:r>
              <a:rPr lang="fr-BE" i="1"/>
              <a:t> </a:t>
            </a:r>
            <a:r>
              <a:rPr lang="fr-BE" i="1" err="1"/>
              <a:t>nuanced</a:t>
            </a:r>
            <a:r>
              <a:rPr lang="fr-BE" i="1"/>
              <a:t> and </a:t>
            </a:r>
            <a:r>
              <a:rPr lang="fr-BE" i="1" err="1"/>
              <a:t>pragmatic</a:t>
            </a:r>
            <a:r>
              <a:rPr lang="fr-BE" i="1"/>
              <a:t> </a:t>
            </a:r>
            <a:r>
              <a:rPr lang="fr-BE" i="1" err="1"/>
              <a:t>approach</a:t>
            </a:r>
            <a:r>
              <a:rPr lang="fr-BE" i="1"/>
              <a:t> to </a:t>
            </a:r>
            <a:br>
              <a:rPr lang="fr-BE" i="1"/>
            </a:br>
            <a:r>
              <a:rPr lang="fr-BE" i="1" err="1"/>
              <a:t>tone</a:t>
            </a:r>
            <a:r>
              <a:rPr lang="fr-BE" i="1"/>
              <a:t> and </a:t>
            </a:r>
            <a:r>
              <a:rPr lang="fr-BE" i="1" err="1"/>
              <a:t>appropriate</a:t>
            </a:r>
            <a:r>
              <a:rPr lang="fr-BE" i="1"/>
              <a:t> </a:t>
            </a:r>
            <a:r>
              <a:rPr lang="fr-BE" i="1" err="1"/>
              <a:t>channel</a:t>
            </a:r>
            <a:endParaRPr lang="en-BE" i="1"/>
          </a:p>
        </p:txBody>
      </p:sp>
    </p:spTree>
    <p:extLst>
      <p:ext uri="{BB962C8B-B14F-4D97-AF65-F5344CB8AC3E}">
        <p14:creationId xmlns:p14="http://schemas.microsoft.com/office/powerpoint/2010/main" val="489993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BB58F-E634-B13A-0F65-AEB716CA33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56808A-085B-9890-A2BD-CB4B79714990}"/>
              </a:ext>
            </a:extLst>
          </p:cNvPr>
          <p:cNvPicPr>
            <a:picLocks noChangeAspect="1"/>
          </p:cNvPicPr>
          <p:nvPr/>
        </p:nvPicPr>
        <p:blipFill rotWithShape="1">
          <a:blip r:embed="rId2"/>
          <a:srcRect t="-296" b="-1"/>
          <a:stretch/>
        </p:blipFill>
        <p:spPr>
          <a:xfrm>
            <a:off x="0" y="-84841"/>
            <a:ext cx="12192000" cy="5785862"/>
          </a:xfrm>
          <a:prstGeom prst="rect">
            <a:avLst/>
          </a:prstGeom>
        </p:spPr>
      </p:pic>
      <p:sp>
        <p:nvSpPr>
          <p:cNvPr id="15" name="Rectangle 14">
            <a:extLst>
              <a:ext uri="{FF2B5EF4-FFF2-40B4-BE49-F238E27FC236}">
                <a16:creationId xmlns:a16="http://schemas.microsoft.com/office/drawing/2014/main" id="{AB508C3E-4749-F531-82F8-8012502F833D}"/>
              </a:ext>
            </a:extLst>
          </p:cNvPr>
          <p:cNvSpPr/>
          <p:nvPr/>
        </p:nvSpPr>
        <p:spPr>
          <a:xfrm>
            <a:off x="3203831" y="945941"/>
            <a:ext cx="6178707" cy="3308007"/>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0501E5F-358D-C23C-6E97-D71C48A3E676}"/>
              </a:ext>
            </a:extLst>
          </p:cNvPr>
          <p:cNvSpPr/>
          <p:nvPr/>
        </p:nvSpPr>
        <p:spPr>
          <a:xfrm>
            <a:off x="3203832" y="408909"/>
            <a:ext cx="1826367" cy="5267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itle 1">
            <a:extLst>
              <a:ext uri="{FF2B5EF4-FFF2-40B4-BE49-F238E27FC236}">
                <a16:creationId xmlns:a16="http://schemas.microsoft.com/office/drawing/2014/main" id="{0F9F7AD0-89BD-175A-453A-7CBA14836C4C}"/>
              </a:ext>
            </a:extLst>
          </p:cNvPr>
          <p:cNvSpPr txBox="1">
            <a:spLocks/>
          </p:cNvSpPr>
          <p:nvPr/>
        </p:nvSpPr>
        <p:spPr>
          <a:xfrm>
            <a:off x="3398695" y="382405"/>
            <a:ext cx="2847531" cy="614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r>
              <a:rPr lang="en-US" altLang="en-US" sz="2800">
                <a:solidFill>
                  <a:schemeClr val="bg1"/>
                </a:solidFill>
              </a:rPr>
              <a:t>Welcome</a:t>
            </a:r>
          </a:p>
        </p:txBody>
      </p:sp>
      <p:sp>
        <p:nvSpPr>
          <p:cNvPr id="10" name="TextBox 9">
            <a:extLst>
              <a:ext uri="{FF2B5EF4-FFF2-40B4-BE49-F238E27FC236}">
                <a16:creationId xmlns:a16="http://schemas.microsoft.com/office/drawing/2014/main" id="{5AA33DE9-7E5F-51A5-6972-4F1916BFF310}"/>
              </a:ext>
            </a:extLst>
          </p:cNvPr>
          <p:cNvSpPr txBox="1"/>
          <p:nvPr/>
        </p:nvSpPr>
        <p:spPr>
          <a:xfrm>
            <a:off x="5770946" y="1520528"/>
            <a:ext cx="2466236" cy="830997"/>
          </a:xfrm>
          <a:prstGeom prst="rect">
            <a:avLst/>
          </a:prstGeom>
          <a:noFill/>
        </p:spPr>
        <p:txBody>
          <a:bodyPr wrap="square" rtlCol="0">
            <a:spAutoFit/>
          </a:bodyPr>
          <a:lstStyle/>
          <a:p>
            <a:r>
              <a:rPr lang="en-GB" sz="2400" b="1"/>
              <a:t>Malte Lohan</a:t>
            </a:r>
          </a:p>
          <a:p>
            <a:r>
              <a:rPr lang="en-GB" sz="2400"/>
              <a:t>CEO, AmCham EU</a:t>
            </a:r>
          </a:p>
        </p:txBody>
      </p:sp>
      <p:pic>
        <p:nvPicPr>
          <p:cNvPr id="1028" name="Picture 4">
            <a:extLst>
              <a:ext uri="{FF2B5EF4-FFF2-40B4-BE49-F238E27FC236}">
                <a16:creationId xmlns:a16="http://schemas.microsoft.com/office/drawing/2014/main" id="{95BF6E46-8BA7-7CD5-3D39-9662FCD82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62" t="9561" r="16896" b="42462"/>
          <a:stretch/>
        </p:blipFill>
        <p:spPr bwMode="auto">
          <a:xfrm>
            <a:off x="3590009" y="1304836"/>
            <a:ext cx="2009324" cy="259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5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F27F3-F5E1-835D-68A6-77EDDE6C5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3B8E9-80C0-B24A-F62E-5ADE8D08D1B1}"/>
              </a:ext>
            </a:extLst>
          </p:cNvPr>
          <p:cNvSpPr>
            <a:spLocks noGrp="1"/>
          </p:cNvSpPr>
          <p:nvPr>
            <p:ph type="title"/>
          </p:nvPr>
        </p:nvSpPr>
        <p:spPr>
          <a:xfrm>
            <a:off x="838200" y="365125"/>
            <a:ext cx="10515600" cy="1325563"/>
          </a:xfrm>
        </p:spPr>
        <p:txBody>
          <a:bodyPr anchor="ctr">
            <a:normAutofit/>
          </a:bodyPr>
          <a:lstStyle/>
          <a:p>
            <a:r>
              <a:rPr lang="en-US"/>
              <a:t>On the agenda</a:t>
            </a:r>
          </a:p>
        </p:txBody>
      </p:sp>
      <p:graphicFrame>
        <p:nvGraphicFramePr>
          <p:cNvPr id="5" name="Content Placeholder 2">
            <a:extLst>
              <a:ext uri="{FF2B5EF4-FFF2-40B4-BE49-F238E27FC236}">
                <a16:creationId xmlns:a16="http://schemas.microsoft.com/office/drawing/2014/main" id="{D51C8309-42F8-FEA8-B8E8-F92781C81E3E}"/>
              </a:ext>
            </a:extLst>
          </p:cNvPr>
          <p:cNvGraphicFramePr>
            <a:graphicFrameLocks noGrp="1"/>
          </p:cNvGraphicFramePr>
          <p:nvPr>
            <p:ph idx="1"/>
          </p:nvPr>
        </p:nvGraphicFramePr>
        <p:xfrm>
          <a:off x="838200" y="1470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9A31C44F-F1E7-D655-7AE6-1B1822AEF26B}"/>
              </a:ext>
            </a:extLst>
          </p:cNvPr>
          <p:cNvSpPr/>
          <p:nvPr/>
        </p:nvSpPr>
        <p:spPr>
          <a:xfrm>
            <a:off x="8814816" y="1958196"/>
            <a:ext cx="2830844" cy="3562710"/>
          </a:xfrm>
          <a:prstGeom prst="rect">
            <a:avLst/>
          </a:prstGeom>
          <a:solidFill>
            <a:srgbClr val="FFFFFF">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C0773713-978F-EF03-E142-398A9D66280A}"/>
              </a:ext>
            </a:extLst>
          </p:cNvPr>
          <p:cNvSpPr/>
          <p:nvPr/>
        </p:nvSpPr>
        <p:spPr>
          <a:xfrm>
            <a:off x="692270" y="1864339"/>
            <a:ext cx="5403730" cy="3562710"/>
          </a:xfrm>
          <a:prstGeom prst="rect">
            <a:avLst/>
          </a:prstGeom>
          <a:solidFill>
            <a:srgbClr val="FFFFFF">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849387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96A2-5A55-6B86-98B7-81A8B36DE1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3BFC8F8-F335-3BB5-E02D-11EDF21247E1}"/>
              </a:ext>
            </a:extLst>
          </p:cNvPr>
          <p:cNvPicPr>
            <a:picLocks noChangeAspect="1"/>
          </p:cNvPicPr>
          <p:nvPr/>
        </p:nvPicPr>
        <p:blipFill rotWithShape="1">
          <a:blip r:embed="rId3"/>
          <a:srcRect t="-296" b="-1"/>
          <a:stretch/>
        </p:blipFill>
        <p:spPr>
          <a:xfrm>
            <a:off x="0" y="-86264"/>
            <a:ext cx="12192000" cy="5787285"/>
          </a:xfrm>
          <a:prstGeom prst="rect">
            <a:avLst/>
          </a:prstGeom>
        </p:spPr>
      </p:pic>
      <p:sp>
        <p:nvSpPr>
          <p:cNvPr id="4" name="Rectangle 3">
            <a:extLst>
              <a:ext uri="{FF2B5EF4-FFF2-40B4-BE49-F238E27FC236}">
                <a16:creationId xmlns:a16="http://schemas.microsoft.com/office/drawing/2014/main" id="{371F198A-72FB-3CD9-6BC9-8E74246AF839}"/>
              </a:ext>
            </a:extLst>
          </p:cNvPr>
          <p:cNvSpPr/>
          <p:nvPr/>
        </p:nvSpPr>
        <p:spPr>
          <a:xfrm>
            <a:off x="1882664" y="1423493"/>
            <a:ext cx="8630057" cy="378884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F6BCFCC-455E-C57D-CEAE-8EB6CCF37921}"/>
              </a:ext>
            </a:extLst>
          </p:cNvPr>
          <p:cNvSpPr/>
          <p:nvPr/>
        </p:nvSpPr>
        <p:spPr>
          <a:xfrm>
            <a:off x="1882665" y="426804"/>
            <a:ext cx="6165780"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A0368FE2-8E3A-711C-9626-F0CA0BDE344C}"/>
              </a:ext>
            </a:extLst>
          </p:cNvPr>
          <p:cNvSpPr txBox="1"/>
          <p:nvPr/>
        </p:nvSpPr>
        <p:spPr>
          <a:xfrm>
            <a:off x="3521758" y="4051330"/>
            <a:ext cx="2499479" cy="800219"/>
          </a:xfrm>
          <a:prstGeom prst="rect">
            <a:avLst/>
          </a:prstGeom>
          <a:noFill/>
        </p:spPr>
        <p:txBody>
          <a:bodyPr wrap="square" rtlCol="0">
            <a:spAutoFit/>
          </a:bodyPr>
          <a:lstStyle/>
          <a:p>
            <a:r>
              <a:rPr lang="en-GB" b="1"/>
              <a:t>Ajša Vodnik</a:t>
            </a:r>
          </a:p>
          <a:p>
            <a:r>
              <a:rPr lang="en-US" sz="1400"/>
              <a:t>Chair, AmChams in Europe and CEO, AmCham Slovenia</a:t>
            </a:r>
            <a:endParaRPr lang="en-GB" sz="1400"/>
          </a:p>
        </p:txBody>
      </p:sp>
      <p:sp>
        <p:nvSpPr>
          <p:cNvPr id="17" name="TextBox 16">
            <a:extLst>
              <a:ext uri="{FF2B5EF4-FFF2-40B4-BE49-F238E27FC236}">
                <a16:creationId xmlns:a16="http://schemas.microsoft.com/office/drawing/2014/main" id="{87F6D503-1851-AC4F-37DD-E3163948940E}"/>
              </a:ext>
            </a:extLst>
          </p:cNvPr>
          <p:cNvSpPr txBox="1"/>
          <p:nvPr/>
        </p:nvSpPr>
        <p:spPr>
          <a:xfrm>
            <a:off x="7017240" y="4070834"/>
            <a:ext cx="2131602" cy="800219"/>
          </a:xfrm>
          <a:prstGeom prst="rect">
            <a:avLst/>
          </a:prstGeom>
          <a:noFill/>
        </p:spPr>
        <p:txBody>
          <a:bodyPr wrap="square" rtlCol="0">
            <a:spAutoFit/>
          </a:bodyPr>
          <a:lstStyle/>
          <a:p>
            <a:r>
              <a:rPr lang="en-GB" b="1"/>
              <a:t>Thibaut L’Ortye</a:t>
            </a:r>
          </a:p>
          <a:p>
            <a:r>
              <a:rPr lang="en-US" sz="1400"/>
              <a:t>Senior Director of Public Affairs, AmCham EU</a:t>
            </a:r>
            <a:endParaRPr lang="en-GB" sz="1400"/>
          </a:p>
        </p:txBody>
      </p:sp>
      <p:sp>
        <p:nvSpPr>
          <p:cNvPr id="14" name="Rectangle 13">
            <a:extLst>
              <a:ext uri="{FF2B5EF4-FFF2-40B4-BE49-F238E27FC236}">
                <a16:creationId xmlns:a16="http://schemas.microsoft.com/office/drawing/2014/main" id="{CCED5A37-0BCC-7454-539D-837014E0B494}"/>
              </a:ext>
            </a:extLst>
          </p:cNvPr>
          <p:cNvSpPr/>
          <p:nvPr/>
        </p:nvSpPr>
        <p:spPr>
          <a:xfrm>
            <a:off x="1882664" y="886522"/>
            <a:ext cx="3776264"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81A81007-2349-AB74-9CB4-6036E5467ED4}"/>
              </a:ext>
            </a:extLst>
          </p:cNvPr>
          <p:cNvSpPr txBox="1">
            <a:spLocks/>
          </p:cNvSpPr>
          <p:nvPr/>
        </p:nvSpPr>
        <p:spPr>
          <a:xfrm>
            <a:off x="2080219" y="585275"/>
            <a:ext cx="8188476" cy="61434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800">
                <a:solidFill>
                  <a:schemeClr val="bg1"/>
                </a:solidFill>
              </a:rPr>
              <a:t>Testing times for transatlantic relations:</a:t>
            </a:r>
          </a:p>
          <a:p>
            <a:r>
              <a:rPr lang="en-US" altLang="en-US" sz="2800">
                <a:solidFill>
                  <a:schemeClr val="bg1"/>
                </a:solidFill>
              </a:rPr>
              <a:t>towards an action plan </a:t>
            </a:r>
            <a:endParaRPr lang="en-US" altLang="en-US" sz="2800" i="1">
              <a:solidFill>
                <a:schemeClr val="bg1"/>
              </a:solidFill>
            </a:endParaRPr>
          </a:p>
        </p:txBody>
      </p:sp>
      <p:pic>
        <p:nvPicPr>
          <p:cNvPr id="3074" name="Picture 2">
            <a:extLst>
              <a:ext uri="{FF2B5EF4-FFF2-40B4-BE49-F238E27FC236}">
                <a16:creationId xmlns:a16="http://schemas.microsoft.com/office/drawing/2014/main" id="{DEA69551-4A51-4F1D-AB40-4314F98FADBB}"/>
              </a:ext>
            </a:extLst>
          </p:cNvPr>
          <p:cNvPicPr>
            <a:picLocks noChangeArrowheads="1"/>
          </p:cNvPicPr>
          <p:nvPr/>
        </p:nvPicPr>
        <p:blipFill rotWithShape="1">
          <a:blip r:embed="rId4">
            <a:extLst>
              <a:ext uri="{28A0092B-C50C-407E-A947-70E740481C1C}">
                <a14:useLocalDpi xmlns:a14="http://schemas.microsoft.com/office/drawing/2010/main" val="0"/>
              </a:ext>
            </a:extLst>
          </a:blip>
          <a:srcRect l="8893" t="1358" r="1" b="19937"/>
          <a:stretch/>
        </p:blipFill>
        <p:spPr bwMode="auto">
          <a:xfrm>
            <a:off x="7017240" y="1831634"/>
            <a:ext cx="1735200" cy="223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black suit&#10;&#10;AI-generated content may be incorrect.">
            <a:extLst>
              <a:ext uri="{FF2B5EF4-FFF2-40B4-BE49-F238E27FC236}">
                <a16:creationId xmlns:a16="http://schemas.microsoft.com/office/drawing/2014/main" id="{23AC0D08-43D5-4D2E-C74A-F3784B7FB362}"/>
              </a:ext>
            </a:extLst>
          </p:cNvPr>
          <p:cNvPicPr>
            <a:picLocks noChangeAspect="1"/>
          </p:cNvPicPr>
          <p:nvPr/>
        </p:nvPicPr>
        <p:blipFill>
          <a:blip r:embed="rId5"/>
          <a:srcRect l="1475" r="12628"/>
          <a:stretch/>
        </p:blipFill>
        <p:spPr>
          <a:xfrm>
            <a:off x="3521758" y="1831634"/>
            <a:ext cx="1735200" cy="2239200"/>
          </a:xfrm>
          <a:prstGeom prst="rect">
            <a:avLst/>
          </a:prstGeom>
        </p:spPr>
      </p:pic>
    </p:spTree>
    <p:extLst>
      <p:ext uri="{BB962C8B-B14F-4D97-AF65-F5344CB8AC3E}">
        <p14:creationId xmlns:p14="http://schemas.microsoft.com/office/powerpoint/2010/main" val="1387005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08CA1-9A01-EC1B-1402-49C386618387}"/>
            </a:ext>
          </a:extLst>
        </p:cNvPr>
        <p:cNvGrpSpPr/>
        <p:nvPr/>
      </p:nvGrpSpPr>
      <p:grpSpPr>
        <a:xfrm>
          <a:off x="0" y="0"/>
          <a:ext cx="0" cy="0"/>
          <a:chOff x="0" y="0"/>
          <a:chExt cx="0" cy="0"/>
        </a:xfrm>
      </p:grpSpPr>
      <p:pic>
        <p:nvPicPr>
          <p:cNvPr id="3" name="Picture 2" descr="A person using a cell phone&#10;&#10;Description automatically generated">
            <a:extLst>
              <a:ext uri="{FF2B5EF4-FFF2-40B4-BE49-F238E27FC236}">
                <a16:creationId xmlns:a16="http://schemas.microsoft.com/office/drawing/2014/main" id="{FC362F29-56E2-7F31-3BA7-16E1570538A8}"/>
              </a:ext>
            </a:extLst>
          </p:cNvPr>
          <p:cNvPicPr>
            <a:picLocks noChangeAspect="1"/>
          </p:cNvPicPr>
          <p:nvPr/>
        </p:nvPicPr>
        <p:blipFill>
          <a:blip r:embed="rId2"/>
          <a:srcRect t="15568" b="14006"/>
          <a:stretch/>
        </p:blipFill>
        <p:spPr>
          <a:xfrm>
            <a:off x="-1" y="-4665"/>
            <a:ext cx="12191999" cy="5724245"/>
          </a:xfrm>
          <a:prstGeom prst="rect">
            <a:avLst/>
          </a:prstGeom>
        </p:spPr>
      </p:pic>
      <p:sp>
        <p:nvSpPr>
          <p:cNvPr id="2" name="TextBox 1">
            <a:extLst>
              <a:ext uri="{FF2B5EF4-FFF2-40B4-BE49-F238E27FC236}">
                <a16:creationId xmlns:a16="http://schemas.microsoft.com/office/drawing/2014/main" id="{9D8857F0-CD4A-BE69-C883-FD34EB23E39F}"/>
              </a:ext>
            </a:extLst>
          </p:cNvPr>
          <p:cNvSpPr txBox="1"/>
          <p:nvPr/>
        </p:nvSpPr>
        <p:spPr>
          <a:xfrm>
            <a:off x="444499" y="4889500"/>
            <a:ext cx="115256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Calibri"/>
                <a:cs typeface="Calibri"/>
              </a:rPr>
              <a:t>The results of the </a:t>
            </a:r>
            <a:r>
              <a:rPr lang="en-US" sz="2800" err="1">
                <a:solidFill>
                  <a:schemeClr val="bg1"/>
                </a:solidFill>
                <a:ea typeface="Calibri"/>
                <a:cs typeface="Calibri"/>
              </a:rPr>
              <a:t>Slido</a:t>
            </a:r>
            <a:r>
              <a:rPr lang="en-US" sz="2800">
                <a:solidFill>
                  <a:schemeClr val="bg1"/>
                </a:solidFill>
                <a:ea typeface="Calibri"/>
                <a:cs typeface="Calibri"/>
              </a:rPr>
              <a:t> survey are available</a:t>
            </a:r>
            <a:r>
              <a:rPr lang="en-US" sz="2800">
                <a:ea typeface="Calibri"/>
                <a:cs typeface="Calibri"/>
              </a:rPr>
              <a:t> </a:t>
            </a:r>
            <a:r>
              <a:rPr lang="en-US" sz="2800">
                <a:ea typeface="Calibri"/>
                <a:cs typeface="Calibri"/>
                <a:hlinkClick r:id="rId3"/>
              </a:rPr>
              <a:t>here</a:t>
            </a:r>
            <a:endParaRPr lang="en-US" sz="2800">
              <a:hlinkClick r:id="rId3"/>
            </a:endParaRPr>
          </a:p>
        </p:txBody>
      </p:sp>
    </p:spTree>
    <p:extLst>
      <p:ext uri="{BB962C8B-B14F-4D97-AF65-F5344CB8AC3E}">
        <p14:creationId xmlns:p14="http://schemas.microsoft.com/office/powerpoint/2010/main" val="3782919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CA56A-8460-5CDB-FE79-29F3D5459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41C24-174C-7672-B97A-AB9BAF696267}"/>
              </a:ext>
            </a:extLst>
          </p:cNvPr>
          <p:cNvSpPr>
            <a:spLocks noGrp="1"/>
          </p:cNvSpPr>
          <p:nvPr>
            <p:ph type="title"/>
          </p:nvPr>
        </p:nvSpPr>
        <p:spPr>
          <a:xfrm>
            <a:off x="838200" y="365125"/>
            <a:ext cx="10515600" cy="1325563"/>
          </a:xfrm>
        </p:spPr>
        <p:txBody>
          <a:bodyPr anchor="ctr">
            <a:normAutofit/>
          </a:bodyPr>
          <a:lstStyle/>
          <a:p>
            <a:r>
              <a:rPr lang="en-US"/>
              <a:t>On the agenda</a:t>
            </a:r>
          </a:p>
        </p:txBody>
      </p:sp>
      <p:graphicFrame>
        <p:nvGraphicFramePr>
          <p:cNvPr id="5" name="Content Placeholder 2">
            <a:extLst>
              <a:ext uri="{FF2B5EF4-FFF2-40B4-BE49-F238E27FC236}">
                <a16:creationId xmlns:a16="http://schemas.microsoft.com/office/drawing/2014/main" id="{D68D0D37-3748-52A4-328E-BB9D57A4032F}"/>
              </a:ext>
            </a:extLst>
          </p:cNvPr>
          <p:cNvGraphicFramePr>
            <a:graphicFrameLocks noGrp="1"/>
          </p:cNvGraphicFramePr>
          <p:nvPr>
            <p:ph idx="1"/>
          </p:nvPr>
        </p:nvGraphicFramePr>
        <p:xfrm>
          <a:off x="838200" y="1470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955C12F0-52E2-E90D-C00C-D211B03CA5D0}"/>
              </a:ext>
            </a:extLst>
          </p:cNvPr>
          <p:cNvSpPr/>
          <p:nvPr/>
        </p:nvSpPr>
        <p:spPr>
          <a:xfrm>
            <a:off x="692270" y="1864339"/>
            <a:ext cx="8095114" cy="3562710"/>
          </a:xfrm>
          <a:prstGeom prst="rect">
            <a:avLst/>
          </a:prstGeom>
          <a:solidFill>
            <a:srgbClr val="FFFFFF">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245721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667E-EC96-8571-E7AF-BD80E9EF95BC}"/>
              </a:ext>
            </a:extLst>
          </p:cNvPr>
          <p:cNvSpPr>
            <a:spLocks noGrp="1"/>
          </p:cNvSpPr>
          <p:nvPr>
            <p:ph type="title"/>
          </p:nvPr>
        </p:nvSpPr>
        <p:spPr/>
        <p:txBody>
          <a:bodyPr>
            <a:normAutofit/>
          </a:bodyPr>
          <a:lstStyle/>
          <a:p>
            <a:r>
              <a:rPr lang="en-GB"/>
              <a:t>Pick one of the three questions to discuss</a:t>
            </a:r>
            <a:endParaRPr lang="en-BE"/>
          </a:p>
        </p:txBody>
      </p:sp>
      <p:sp>
        <p:nvSpPr>
          <p:cNvPr id="3" name="Content Placeholder 2">
            <a:extLst>
              <a:ext uri="{FF2B5EF4-FFF2-40B4-BE49-F238E27FC236}">
                <a16:creationId xmlns:a16="http://schemas.microsoft.com/office/drawing/2014/main" id="{20E35874-7331-0EB9-79DE-15D8CFC8876B}"/>
              </a:ext>
            </a:extLst>
          </p:cNvPr>
          <p:cNvSpPr>
            <a:spLocks noGrp="1"/>
          </p:cNvSpPr>
          <p:nvPr>
            <p:ph idx="1"/>
          </p:nvPr>
        </p:nvSpPr>
        <p:spPr>
          <a:xfrm>
            <a:off x="838200" y="1825625"/>
            <a:ext cx="10515600" cy="3505327"/>
          </a:xfrm>
        </p:spPr>
        <p:txBody>
          <a:bodyPr>
            <a:normAutofit lnSpcReduction="10000"/>
          </a:bodyPr>
          <a:lstStyle/>
          <a:p>
            <a:pPr marL="457200" indent="-457200">
              <a:buFont typeface="Arial" panose="020B0604020202020204" pitchFamily="34" charset="0"/>
              <a:buChar char="•"/>
            </a:pPr>
            <a:r>
              <a:rPr lang="en-GB" b="1"/>
              <a:t>Access</a:t>
            </a:r>
            <a:r>
              <a:rPr lang="en-GB"/>
              <a:t> – How can we prepare for the potential reluctance of stakeholders to engage with US business interest representatives and what does our engagement strategy look like in the future?</a:t>
            </a:r>
          </a:p>
          <a:p>
            <a:pPr marL="457200" indent="-457200">
              <a:buFont typeface="Arial" panose="020B0604020202020204" pitchFamily="34" charset="0"/>
              <a:buChar char="•"/>
            </a:pPr>
            <a:r>
              <a:rPr lang="en-GB" b="1"/>
              <a:t>Reputation</a:t>
            </a:r>
            <a:r>
              <a:rPr lang="en-GB"/>
              <a:t> – With anti-EU rhetoric coming from the US Administration, what are new ways/tactics to demonstrate our commitment to Europe?</a:t>
            </a:r>
          </a:p>
          <a:p>
            <a:pPr marL="457200" indent="-457200">
              <a:buFont typeface="Arial" panose="020B0604020202020204" pitchFamily="34" charset="0"/>
              <a:buChar char="•"/>
            </a:pPr>
            <a:r>
              <a:rPr lang="en-GB" b="1"/>
              <a:t>Messaging</a:t>
            </a:r>
            <a:r>
              <a:rPr lang="en-GB"/>
              <a:t> – What are the messages on transatlantic issues that currently resonate best with your stakeholders? How can we strike the right tone to keep our credibility?</a:t>
            </a:r>
          </a:p>
        </p:txBody>
      </p:sp>
      <p:sp>
        <p:nvSpPr>
          <p:cNvPr id="4" name="Rectangle 3">
            <a:extLst>
              <a:ext uri="{FF2B5EF4-FFF2-40B4-BE49-F238E27FC236}">
                <a16:creationId xmlns:a16="http://schemas.microsoft.com/office/drawing/2014/main" id="{0441017E-4B31-D28E-DD16-4A8021CEB575}"/>
              </a:ext>
            </a:extLst>
          </p:cNvPr>
          <p:cNvSpPr/>
          <p:nvPr/>
        </p:nvSpPr>
        <p:spPr>
          <a:xfrm>
            <a:off x="3092166" y="5648233"/>
            <a:ext cx="6271289" cy="658330"/>
          </a:xfrm>
          <a:prstGeom prst="rec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BE" i="1" err="1"/>
              <a:t>Choose</a:t>
            </a:r>
            <a:r>
              <a:rPr lang="fr-BE" i="1"/>
              <a:t> one group </a:t>
            </a:r>
            <a:r>
              <a:rPr lang="fr-BE" i="1" err="1"/>
              <a:t>member</a:t>
            </a:r>
            <a:r>
              <a:rPr lang="fr-BE" i="1"/>
              <a:t> to report back one top </a:t>
            </a:r>
            <a:r>
              <a:rPr lang="fr-BE" i="1" err="1"/>
              <a:t>idea</a:t>
            </a:r>
            <a:r>
              <a:rPr lang="fr-BE" i="1"/>
              <a:t>/</a:t>
            </a:r>
            <a:r>
              <a:rPr lang="fr-BE" i="1" err="1"/>
              <a:t>thought</a:t>
            </a:r>
            <a:endParaRPr lang="en-BE" i="1"/>
          </a:p>
        </p:txBody>
      </p:sp>
    </p:spTree>
    <p:extLst>
      <p:ext uri="{BB962C8B-B14F-4D97-AF65-F5344CB8AC3E}">
        <p14:creationId xmlns:p14="http://schemas.microsoft.com/office/powerpoint/2010/main" val="2455348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ew of San Francisco Bridge during daytime">
            <a:extLst>
              <a:ext uri="{FF2B5EF4-FFF2-40B4-BE49-F238E27FC236}">
                <a16:creationId xmlns:a16="http://schemas.microsoft.com/office/drawing/2014/main" id="{A5438EB2-DA57-3DF3-D3E3-F371ECBFD5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42" b="4957"/>
          <a:stretch/>
        </p:blipFill>
        <p:spPr bwMode="auto">
          <a:xfrm>
            <a:off x="-10602" y="-952140"/>
            <a:ext cx="12202602" cy="66581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172CB9-8F7E-4099-D0BD-7CA54DCCC634}"/>
              </a:ext>
            </a:extLst>
          </p:cNvPr>
          <p:cNvSpPr/>
          <p:nvPr/>
        </p:nvSpPr>
        <p:spPr>
          <a:xfrm>
            <a:off x="7470648" y="799965"/>
            <a:ext cx="4721352" cy="11668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Subtitle 2">
            <a:extLst>
              <a:ext uri="{FF2B5EF4-FFF2-40B4-BE49-F238E27FC236}">
                <a16:creationId xmlns:a16="http://schemas.microsoft.com/office/drawing/2014/main" id="{5794C93C-2000-D32E-88A6-452950FB678E}"/>
              </a:ext>
            </a:extLst>
          </p:cNvPr>
          <p:cNvSpPr txBox="1">
            <a:spLocks/>
          </p:cNvSpPr>
          <p:nvPr/>
        </p:nvSpPr>
        <p:spPr>
          <a:xfrm>
            <a:off x="7543886" y="950872"/>
            <a:ext cx="4574875" cy="8650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Calibri" charset="0"/>
                <a:ea typeface="Calibri" charset="0"/>
                <a:cs typeface="Calibri"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Calibri" charset="0"/>
                <a:ea typeface="Calibri" charset="0"/>
                <a:cs typeface="Calibri"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Calibri" charset="0"/>
                <a:ea typeface="Calibri" charset="0"/>
                <a:cs typeface="Calibri"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alibri" charset="0"/>
                <a:ea typeface="Calibri" charset="0"/>
                <a:cs typeface="Calibri"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20000"/>
              </a:lnSpc>
            </a:pPr>
            <a:r>
              <a:rPr lang="en-US" sz="3200" b="1">
                <a:solidFill>
                  <a:schemeClr val="bg1"/>
                </a:solidFill>
              </a:rPr>
              <a:t>We all have a role to play</a:t>
            </a:r>
          </a:p>
        </p:txBody>
      </p:sp>
    </p:spTree>
    <p:extLst>
      <p:ext uri="{BB962C8B-B14F-4D97-AF65-F5344CB8AC3E}">
        <p14:creationId xmlns:p14="http://schemas.microsoft.com/office/powerpoint/2010/main" val="18206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AFF8F-5915-F947-362E-AE88263E6D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1C189B0-D5AF-0497-20ED-4A4BC2BA4FA4}"/>
              </a:ext>
            </a:extLst>
          </p:cNvPr>
          <p:cNvPicPr>
            <a:picLocks noChangeAspect="1"/>
          </p:cNvPicPr>
          <p:nvPr/>
        </p:nvPicPr>
        <p:blipFill rotWithShape="1">
          <a:blip r:embed="rId3"/>
          <a:srcRect t="-296" b="-1"/>
          <a:stretch/>
        </p:blipFill>
        <p:spPr>
          <a:xfrm>
            <a:off x="0" y="-3445"/>
            <a:ext cx="12192000" cy="5704466"/>
          </a:xfrm>
          <a:prstGeom prst="rect">
            <a:avLst/>
          </a:prstGeom>
        </p:spPr>
      </p:pic>
      <p:sp>
        <p:nvSpPr>
          <p:cNvPr id="4" name="Rectangle 3">
            <a:extLst>
              <a:ext uri="{FF2B5EF4-FFF2-40B4-BE49-F238E27FC236}">
                <a16:creationId xmlns:a16="http://schemas.microsoft.com/office/drawing/2014/main" id="{7BF15FEA-F0A3-9655-3265-DA95321A9A70}"/>
              </a:ext>
            </a:extLst>
          </p:cNvPr>
          <p:cNvSpPr/>
          <p:nvPr/>
        </p:nvSpPr>
        <p:spPr>
          <a:xfrm>
            <a:off x="1238222" y="962100"/>
            <a:ext cx="9715559" cy="385585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panose="020F0502020204030204"/>
            </a:endParaRPr>
          </a:p>
        </p:txBody>
      </p:sp>
      <p:sp>
        <p:nvSpPr>
          <p:cNvPr id="9" name="TextBox 8">
            <a:extLst>
              <a:ext uri="{FF2B5EF4-FFF2-40B4-BE49-F238E27FC236}">
                <a16:creationId xmlns:a16="http://schemas.microsoft.com/office/drawing/2014/main" id="{C9B8B6AF-8CD0-020D-298B-685E61B16391}"/>
              </a:ext>
            </a:extLst>
          </p:cNvPr>
          <p:cNvSpPr txBox="1"/>
          <p:nvPr/>
        </p:nvSpPr>
        <p:spPr>
          <a:xfrm>
            <a:off x="1689350" y="3522506"/>
            <a:ext cx="2131603" cy="1231106"/>
          </a:xfrm>
          <a:prstGeom prst="rect">
            <a:avLst/>
          </a:prstGeom>
          <a:noFill/>
        </p:spPr>
        <p:txBody>
          <a:bodyPr wrap="square" rtlCol="0">
            <a:spAutoFit/>
          </a:bodyPr>
          <a:lstStyle/>
          <a:p>
            <a:pPr defTabSz="914377"/>
            <a:r>
              <a:rPr lang="en-GB" b="1">
                <a:solidFill>
                  <a:srgbClr val="00205B"/>
                </a:solidFill>
                <a:latin typeface="Calibri" panose="020F0502020204030204"/>
              </a:rPr>
              <a:t>Andrea Chiarello</a:t>
            </a:r>
          </a:p>
          <a:p>
            <a:pPr defTabSz="914377"/>
            <a:r>
              <a:rPr lang="en-US" sz="1400">
                <a:solidFill>
                  <a:srgbClr val="00205B"/>
                </a:solidFill>
                <a:latin typeface="Calibri" panose="020F0502020204030204"/>
              </a:rPr>
              <a:t>Director, Head of EU Government Affairs, Pfizer (Chair of the Policy Group, AmCham EU) </a:t>
            </a:r>
            <a:endParaRPr lang="en-GB" sz="1400">
              <a:solidFill>
                <a:srgbClr val="00205B"/>
              </a:solidFill>
              <a:latin typeface="Calibri" panose="020F0502020204030204"/>
            </a:endParaRPr>
          </a:p>
        </p:txBody>
      </p:sp>
      <p:sp>
        <p:nvSpPr>
          <p:cNvPr id="17" name="TextBox 16">
            <a:extLst>
              <a:ext uri="{FF2B5EF4-FFF2-40B4-BE49-F238E27FC236}">
                <a16:creationId xmlns:a16="http://schemas.microsoft.com/office/drawing/2014/main" id="{5B4734C7-B954-2DC4-4E56-5C5C3244A7AD}"/>
              </a:ext>
            </a:extLst>
          </p:cNvPr>
          <p:cNvSpPr txBox="1"/>
          <p:nvPr/>
        </p:nvSpPr>
        <p:spPr>
          <a:xfrm>
            <a:off x="4042157" y="3519072"/>
            <a:ext cx="2131603" cy="800219"/>
          </a:xfrm>
          <a:prstGeom prst="rect">
            <a:avLst/>
          </a:prstGeom>
          <a:noFill/>
        </p:spPr>
        <p:txBody>
          <a:bodyPr wrap="square" rtlCol="0">
            <a:spAutoFit/>
          </a:bodyPr>
          <a:lstStyle/>
          <a:p>
            <a:pPr defTabSz="914377"/>
            <a:r>
              <a:rPr lang="en-GB" b="1">
                <a:solidFill>
                  <a:srgbClr val="00205B"/>
                </a:solidFill>
                <a:latin typeface="Calibri" panose="020F0502020204030204"/>
              </a:rPr>
              <a:t>Doru Frantescu</a:t>
            </a:r>
          </a:p>
          <a:p>
            <a:pPr defTabSz="914377"/>
            <a:r>
              <a:rPr lang="en-GB" sz="1400">
                <a:solidFill>
                  <a:srgbClr val="00205B"/>
                </a:solidFill>
                <a:latin typeface="Calibri" panose="020F0502020204030204"/>
              </a:rPr>
              <a:t>CEO and Founder, EU Matrix</a:t>
            </a:r>
          </a:p>
        </p:txBody>
      </p:sp>
      <p:sp>
        <p:nvSpPr>
          <p:cNvPr id="23" name="TextBox 22">
            <a:extLst>
              <a:ext uri="{FF2B5EF4-FFF2-40B4-BE49-F238E27FC236}">
                <a16:creationId xmlns:a16="http://schemas.microsoft.com/office/drawing/2014/main" id="{5C3A7F68-8B3A-7795-3090-068D27043E66}"/>
              </a:ext>
            </a:extLst>
          </p:cNvPr>
          <p:cNvSpPr txBox="1"/>
          <p:nvPr/>
        </p:nvSpPr>
        <p:spPr>
          <a:xfrm>
            <a:off x="6346180" y="3524129"/>
            <a:ext cx="2131603" cy="800219"/>
          </a:xfrm>
          <a:prstGeom prst="rect">
            <a:avLst/>
          </a:prstGeom>
          <a:noFill/>
        </p:spPr>
        <p:txBody>
          <a:bodyPr wrap="square" rtlCol="0">
            <a:spAutoFit/>
          </a:bodyPr>
          <a:lstStyle/>
          <a:p>
            <a:pPr defTabSz="914377"/>
            <a:r>
              <a:rPr lang="en-GB" b="1">
                <a:solidFill>
                  <a:srgbClr val="00205B"/>
                </a:solidFill>
                <a:latin typeface="Calibri" panose="020F0502020204030204"/>
              </a:rPr>
              <a:t>Marta Pawlak</a:t>
            </a:r>
          </a:p>
          <a:p>
            <a:pPr defTabSz="914377"/>
            <a:r>
              <a:rPr lang="en-US" sz="1400">
                <a:solidFill>
                  <a:srgbClr val="00205B"/>
                </a:solidFill>
                <a:latin typeface="Calibri" panose="020F0502020204030204"/>
              </a:rPr>
              <a:t>Legal and Public Policy Director, AmCham Poland</a:t>
            </a:r>
            <a:endParaRPr lang="en-GB" sz="1400">
              <a:solidFill>
                <a:srgbClr val="00205B"/>
              </a:solidFill>
              <a:latin typeface="Calibri" panose="020F0502020204030204"/>
            </a:endParaRPr>
          </a:p>
        </p:txBody>
      </p:sp>
      <p:sp>
        <p:nvSpPr>
          <p:cNvPr id="7" name="Rectangle 6">
            <a:extLst>
              <a:ext uri="{FF2B5EF4-FFF2-40B4-BE49-F238E27FC236}">
                <a16:creationId xmlns:a16="http://schemas.microsoft.com/office/drawing/2014/main" id="{6D084C14-B435-0EC5-AD68-F2666E452B70}"/>
              </a:ext>
            </a:extLst>
          </p:cNvPr>
          <p:cNvSpPr/>
          <p:nvPr/>
        </p:nvSpPr>
        <p:spPr>
          <a:xfrm>
            <a:off x="1238222" y="426805"/>
            <a:ext cx="9596555"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BE">
              <a:solidFill>
                <a:srgbClr val="FFFFFF"/>
              </a:solidFill>
              <a:latin typeface="Calibri" panose="020F0502020204030204"/>
            </a:endParaRPr>
          </a:p>
        </p:txBody>
      </p:sp>
      <p:sp>
        <p:nvSpPr>
          <p:cNvPr id="12" name="Title 1">
            <a:extLst>
              <a:ext uri="{FF2B5EF4-FFF2-40B4-BE49-F238E27FC236}">
                <a16:creationId xmlns:a16="http://schemas.microsoft.com/office/drawing/2014/main" id="{057A3351-40C3-6DAC-FB3F-E918019D476C}"/>
              </a:ext>
            </a:extLst>
          </p:cNvPr>
          <p:cNvSpPr txBox="1">
            <a:spLocks/>
          </p:cNvSpPr>
          <p:nvPr/>
        </p:nvSpPr>
        <p:spPr>
          <a:xfrm>
            <a:off x="1448160" y="324383"/>
            <a:ext cx="9520695" cy="71620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defTabSz="685783"/>
            <a:r>
              <a:rPr lang="en-US" altLang="en-US" sz="2800">
                <a:solidFill>
                  <a:srgbClr val="FFFFFF"/>
                </a:solidFill>
              </a:rPr>
              <a:t>EU legislative outlook: trends and focus for the upcoming cycle </a:t>
            </a:r>
            <a:endParaRPr lang="en-US" altLang="en-US" sz="2800" i="1">
              <a:solidFill>
                <a:srgbClr val="FFFFFF"/>
              </a:solidFill>
            </a:endParaRPr>
          </a:p>
        </p:txBody>
      </p:sp>
      <p:sp>
        <p:nvSpPr>
          <p:cNvPr id="3" name="TextBox 2">
            <a:extLst>
              <a:ext uri="{FF2B5EF4-FFF2-40B4-BE49-F238E27FC236}">
                <a16:creationId xmlns:a16="http://schemas.microsoft.com/office/drawing/2014/main" id="{24C7F1B8-632A-CE30-12D2-B72988F8B640}"/>
              </a:ext>
            </a:extLst>
          </p:cNvPr>
          <p:cNvSpPr txBox="1"/>
          <p:nvPr/>
        </p:nvSpPr>
        <p:spPr>
          <a:xfrm>
            <a:off x="8767450" y="3524129"/>
            <a:ext cx="2131603" cy="800219"/>
          </a:xfrm>
          <a:prstGeom prst="rect">
            <a:avLst/>
          </a:prstGeom>
          <a:noFill/>
        </p:spPr>
        <p:txBody>
          <a:bodyPr wrap="square" rtlCol="0">
            <a:spAutoFit/>
          </a:bodyPr>
          <a:lstStyle/>
          <a:p>
            <a:pPr defTabSz="914377"/>
            <a:r>
              <a:rPr lang="en-GB" b="1">
                <a:solidFill>
                  <a:srgbClr val="00205B"/>
                </a:solidFill>
                <a:latin typeface="Calibri" panose="020F0502020204030204"/>
              </a:rPr>
              <a:t>Roger Coelho</a:t>
            </a:r>
          </a:p>
          <a:p>
            <a:pPr defTabSz="914377"/>
            <a:r>
              <a:rPr lang="pt-BR" sz="1400">
                <a:solidFill>
                  <a:srgbClr val="00205B"/>
                </a:solidFill>
                <a:latin typeface="Calibri" panose="020F0502020204030204"/>
              </a:rPr>
              <a:t>Senior Policy Director, AmCham EU</a:t>
            </a:r>
            <a:endParaRPr lang="en-GB" sz="1400">
              <a:solidFill>
                <a:srgbClr val="00205B"/>
              </a:solidFill>
              <a:latin typeface="Calibri" panose="020F0502020204030204"/>
            </a:endParaRPr>
          </a:p>
        </p:txBody>
      </p:sp>
      <p:pic>
        <p:nvPicPr>
          <p:cNvPr id="8" name="Picture 7" descr="A person in a suit smiling&#10;&#10;AI-generated content may be incorrect.">
            <a:extLst>
              <a:ext uri="{FF2B5EF4-FFF2-40B4-BE49-F238E27FC236}">
                <a16:creationId xmlns:a16="http://schemas.microsoft.com/office/drawing/2014/main" id="{062DB6BE-B1CF-E11C-19F6-3A09AC321827}"/>
              </a:ext>
            </a:extLst>
          </p:cNvPr>
          <p:cNvPicPr>
            <a:picLocks/>
          </p:cNvPicPr>
          <p:nvPr/>
        </p:nvPicPr>
        <p:blipFill rotWithShape="1">
          <a:blip r:embed="rId4"/>
          <a:srcRect l="55" r="1341" b="9679"/>
          <a:stretch/>
        </p:blipFill>
        <p:spPr>
          <a:xfrm>
            <a:off x="1689350" y="1156979"/>
            <a:ext cx="1735200" cy="2239200"/>
          </a:xfrm>
          <a:prstGeom prst="rect">
            <a:avLst/>
          </a:prstGeom>
        </p:spPr>
      </p:pic>
      <p:pic>
        <p:nvPicPr>
          <p:cNvPr id="4100" name="Picture 4" descr="Profile photo of Marta Pawlak">
            <a:extLst>
              <a:ext uri="{FF2B5EF4-FFF2-40B4-BE49-F238E27FC236}">
                <a16:creationId xmlns:a16="http://schemas.microsoft.com/office/drawing/2014/main" id="{953D0048-D4B6-F82E-988E-0F250F7068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33" r="7374"/>
          <a:stretch/>
        </p:blipFill>
        <p:spPr bwMode="auto">
          <a:xfrm>
            <a:off x="6414643" y="1155899"/>
            <a:ext cx="1735200" cy="2239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00314C6-A95B-D1AA-375A-572609BDEA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149"/>
          <a:stretch/>
        </p:blipFill>
        <p:spPr bwMode="auto">
          <a:xfrm>
            <a:off x="8767450" y="1156979"/>
            <a:ext cx="1735200" cy="223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9F8DF3-0E4C-58A7-3A70-4E0624789AA8}"/>
              </a:ext>
            </a:extLst>
          </p:cNvPr>
          <p:cNvPicPr>
            <a:picLocks noChangeAspect="1"/>
          </p:cNvPicPr>
          <p:nvPr/>
        </p:nvPicPr>
        <p:blipFill>
          <a:blip r:embed="rId7"/>
          <a:srcRect l="9256" r="13253"/>
          <a:stretch/>
        </p:blipFill>
        <p:spPr>
          <a:xfrm>
            <a:off x="4042157" y="1162756"/>
            <a:ext cx="1735200" cy="2239200"/>
          </a:xfrm>
          <a:prstGeom prst="rect">
            <a:avLst/>
          </a:prstGeom>
        </p:spPr>
      </p:pic>
    </p:spTree>
    <p:extLst>
      <p:ext uri="{BB962C8B-B14F-4D97-AF65-F5344CB8AC3E}">
        <p14:creationId xmlns:p14="http://schemas.microsoft.com/office/powerpoint/2010/main" val="1003666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9269E-957D-2ADB-95B2-E690E41813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B2FBDD-0C00-F636-3D60-38BA316F2F09}"/>
              </a:ext>
            </a:extLst>
          </p:cNvPr>
          <p:cNvPicPr>
            <a:picLocks noChangeAspect="1"/>
          </p:cNvPicPr>
          <p:nvPr/>
        </p:nvPicPr>
        <p:blipFill rotWithShape="1">
          <a:blip r:embed="rId2"/>
          <a:srcRect t="-296" b="-1"/>
          <a:stretch/>
        </p:blipFill>
        <p:spPr>
          <a:xfrm>
            <a:off x="0" y="-3445"/>
            <a:ext cx="12192000" cy="5704466"/>
          </a:xfrm>
          <a:prstGeom prst="rect">
            <a:avLst/>
          </a:prstGeom>
        </p:spPr>
      </p:pic>
      <p:sp>
        <p:nvSpPr>
          <p:cNvPr id="3" name="Content Placeholder 2">
            <a:extLst>
              <a:ext uri="{FF2B5EF4-FFF2-40B4-BE49-F238E27FC236}">
                <a16:creationId xmlns:a16="http://schemas.microsoft.com/office/drawing/2014/main" id="{0246B655-12E6-CFAC-335C-021C76C480BA}"/>
              </a:ext>
            </a:extLst>
          </p:cNvPr>
          <p:cNvSpPr>
            <a:spLocks noGrp="1"/>
          </p:cNvSpPr>
          <p:nvPr>
            <p:ph idx="1"/>
          </p:nvPr>
        </p:nvSpPr>
        <p:spPr/>
        <p:txBody>
          <a:bodyPr/>
          <a:lstStyle/>
          <a:p>
            <a:r>
              <a:rPr lang="en-US"/>
              <a:t>This is your content</a:t>
            </a:r>
          </a:p>
        </p:txBody>
      </p:sp>
      <p:sp>
        <p:nvSpPr>
          <p:cNvPr id="23" name="Rectangle 22">
            <a:extLst>
              <a:ext uri="{FF2B5EF4-FFF2-40B4-BE49-F238E27FC236}">
                <a16:creationId xmlns:a16="http://schemas.microsoft.com/office/drawing/2014/main" id="{4E51E271-224E-76C0-3995-616CA1E21B6A}"/>
              </a:ext>
            </a:extLst>
          </p:cNvPr>
          <p:cNvSpPr/>
          <p:nvPr/>
        </p:nvSpPr>
        <p:spPr>
          <a:xfrm>
            <a:off x="0" y="1371601"/>
            <a:ext cx="12192000" cy="20574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B073A7DB-515E-5F95-8AC8-FB2BA4F9D21F}"/>
              </a:ext>
            </a:extLst>
          </p:cNvPr>
          <p:cNvSpPr txBox="1">
            <a:spLocks/>
          </p:cNvSpPr>
          <p:nvPr/>
        </p:nvSpPr>
        <p:spPr>
          <a:xfrm>
            <a:off x="0" y="2093129"/>
            <a:ext cx="12192000" cy="614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6000">
                <a:solidFill>
                  <a:srgbClr val="002060"/>
                </a:solidFill>
              </a:rPr>
              <a:t>Coffee break! </a:t>
            </a:r>
          </a:p>
          <a:p>
            <a:pPr algn="ctr"/>
            <a:r>
              <a:rPr lang="en-US" altLang="en-US" sz="4000">
                <a:solidFill>
                  <a:srgbClr val="002060"/>
                </a:solidFill>
              </a:rPr>
              <a:t>(Next session starting at 16.15) </a:t>
            </a:r>
          </a:p>
        </p:txBody>
      </p:sp>
    </p:spTree>
    <p:extLst>
      <p:ext uri="{BB962C8B-B14F-4D97-AF65-F5344CB8AC3E}">
        <p14:creationId xmlns:p14="http://schemas.microsoft.com/office/powerpoint/2010/main" val="627374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90E1C-2C5A-8DCA-29DD-D3862025097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E778000-980C-DB94-B74E-43EE29AE21BC}"/>
              </a:ext>
            </a:extLst>
          </p:cNvPr>
          <p:cNvPicPr>
            <a:picLocks noChangeAspect="1"/>
          </p:cNvPicPr>
          <p:nvPr/>
        </p:nvPicPr>
        <p:blipFill rotWithShape="1">
          <a:blip r:embed="rId2"/>
          <a:srcRect t="-296" b="-1"/>
          <a:stretch/>
        </p:blipFill>
        <p:spPr>
          <a:xfrm>
            <a:off x="0" y="-3445"/>
            <a:ext cx="12192000" cy="5704466"/>
          </a:xfrm>
          <a:prstGeom prst="rect">
            <a:avLst/>
          </a:prstGeom>
        </p:spPr>
      </p:pic>
      <p:sp>
        <p:nvSpPr>
          <p:cNvPr id="15" name="Rectangle 14">
            <a:extLst>
              <a:ext uri="{FF2B5EF4-FFF2-40B4-BE49-F238E27FC236}">
                <a16:creationId xmlns:a16="http://schemas.microsoft.com/office/drawing/2014/main" id="{0519097C-EB6E-56EB-5D45-3F472099463F}"/>
              </a:ext>
            </a:extLst>
          </p:cNvPr>
          <p:cNvSpPr/>
          <p:nvPr/>
        </p:nvSpPr>
        <p:spPr>
          <a:xfrm>
            <a:off x="2769126" y="1122460"/>
            <a:ext cx="6366247" cy="34236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735DE28-4C95-44CA-D3C3-D5B21426D05D}"/>
              </a:ext>
            </a:extLst>
          </p:cNvPr>
          <p:cNvSpPr txBox="1"/>
          <p:nvPr/>
        </p:nvSpPr>
        <p:spPr>
          <a:xfrm>
            <a:off x="5155269" y="1485415"/>
            <a:ext cx="3366562" cy="1200329"/>
          </a:xfrm>
          <a:prstGeom prst="rect">
            <a:avLst/>
          </a:prstGeom>
          <a:noFill/>
        </p:spPr>
        <p:txBody>
          <a:bodyPr wrap="square" rtlCol="0">
            <a:spAutoFit/>
          </a:bodyPr>
          <a:lstStyle/>
          <a:p>
            <a:r>
              <a:rPr lang="en-GB" sz="2400" b="1"/>
              <a:t>Kim Watts</a:t>
            </a:r>
          </a:p>
          <a:p>
            <a:r>
              <a:rPr lang="en-GB" sz="2400"/>
              <a:t>Senior Policy Manager, AmCham EU</a:t>
            </a:r>
          </a:p>
        </p:txBody>
      </p:sp>
      <p:sp>
        <p:nvSpPr>
          <p:cNvPr id="6" name="Rectangle 5">
            <a:extLst>
              <a:ext uri="{FF2B5EF4-FFF2-40B4-BE49-F238E27FC236}">
                <a16:creationId xmlns:a16="http://schemas.microsoft.com/office/drawing/2014/main" id="{68F66953-D1BA-1914-95A1-8A24EC3D921B}"/>
              </a:ext>
            </a:extLst>
          </p:cNvPr>
          <p:cNvSpPr/>
          <p:nvPr/>
        </p:nvSpPr>
        <p:spPr>
          <a:xfrm>
            <a:off x="2769126" y="195473"/>
            <a:ext cx="4589206"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D3CAA8D0-9501-5BCE-71A6-8A84E0511AC4}"/>
              </a:ext>
            </a:extLst>
          </p:cNvPr>
          <p:cNvSpPr/>
          <p:nvPr/>
        </p:nvSpPr>
        <p:spPr>
          <a:xfrm>
            <a:off x="2769125" y="655191"/>
            <a:ext cx="7927630"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1">
            <a:extLst>
              <a:ext uri="{FF2B5EF4-FFF2-40B4-BE49-F238E27FC236}">
                <a16:creationId xmlns:a16="http://schemas.microsoft.com/office/drawing/2014/main" id="{FFA97E65-4AA7-905E-5C7C-09149ACF7508}"/>
              </a:ext>
            </a:extLst>
          </p:cNvPr>
          <p:cNvSpPr txBox="1">
            <a:spLocks/>
          </p:cNvSpPr>
          <p:nvPr/>
        </p:nvSpPr>
        <p:spPr>
          <a:xfrm>
            <a:off x="2966680" y="353944"/>
            <a:ext cx="8188476" cy="61434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800">
                <a:solidFill>
                  <a:schemeClr val="bg1"/>
                </a:solidFill>
              </a:rPr>
              <a:t>Turning Insights into Action:</a:t>
            </a:r>
          </a:p>
          <a:p>
            <a:r>
              <a:rPr lang="en-US" altLang="en-US" sz="2800">
                <a:solidFill>
                  <a:schemeClr val="bg1"/>
                </a:solidFill>
              </a:rPr>
              <a:t>The roadmap for competitiveness and simplification  </a:t>
            </a:r>
            <a:endParaRPr lang="en-US" altLang="en-US" sz="2800" i="1">
              <a:solidFill>
                <a:schemeClr val="bg1"/>
              </a:solidFill>
            </a:endParaRPr>
          </a:p>
        </p:txBody>
      </p:sp>
      <p:pic>
        <p:nvPicPr>
          <p:cNvPr id="4102" name="Picture 6">
            <a:extLst>
              <a:ext uri="{FF2B5EF4-FFF2-40B4-BE49-F238E27FC236}">
                <a16:creationId xmlns:a16="http://schemas.microsoft.com/office/drawing/2014/main" id="{68A6F5B7-A729-0628-F999-C5234ACAF3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970"/>
          <a:stretch/>
        </p:blipFill>
        <p:spPr bwMode="auto">
          <a:xfrm>
            <a:off x="3090699" y="1482898"/>
            <a:ext cx="2011381" cy="25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380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Goal of today’s session</a:t>
            </a:r>
          </a:p>
        </p:txBody>
      </p:sp>
      <p:sp>
        <p:nvSpPr>
          <p:cNvPr id="3" name="Content Placeholder 2"/>
          <p:cNvSpPr>
            <a:spLocks noGrp="1"/>
          </p:cNvSpPr>
          <p:nvPr>
            <p:ph idx="1"/>
          </p:nvPr>
        </p:nvSpPr>
        <p:spPr>
          <a:xfrm>
            <a:off x="838200" y="1590675"/>
            <a:ext cx="5454650" cy="4351338"/>
          </a:xfrm>
        </p:spPr>
        <p:txBody>
          <a:bodyPr/>
          <a:lstStyle/>
          <a:p>
            <a:pPr marL="457200" indent="-457200">
              <a:buFont typeface="Arial" panose="020B0604020202020204" pitchFamily="34" charset="0"/>
              <a:buChar char="•"/>
            </a:pPr>
            <a:r>
              <a:rPr lang="en-US"/>
              <a:t>Discuss the state of play on the EU’s Sustainability Omnibus </a:t>
            </a:r>
          </a:p>
          <a:p>
            <a:pPr marL="457200" indent="-457200">
              <a:buFont typeface="Arial" panose="020B0604020202020204" pitchFamily="34" charset="0"/>
              <a:buChar char="•"/>
            </a:pPr>
            <a:r>
              <a:rPr lang="en-US"/>
              <a:t>Gather your insights about perspectives on regulatory simplification in your country</a:t>
            </a:r>
          </a:p>
          <a:p>
            <a:pPr marL="457200" indent="-457200">
              <a:buFont typeface="Arial" panose="020B0604020202020204" pitchFamily="34" charset="0"/>
              <a:buChar char="•"/>
            </a:pPr>
            <a:r>
              <a:rPr lang="en-US"/>
              <a:t>Brainstorm ways we can support each other and our memberships on simplification</a:t>
            </a:r>
          </a:p>
        </p:txBody>
      </p:sp>
      <p:sp>
        <p:nvSpPr>
          <p:cNvPr id="6" name="AutoShape 2" descr="A humorous illustration of the 'Sustainability Omnibus' as an oversized eco-friendly bus. It's painted green-blue, with solar panels and wind turbines, and an EU flag. Inside, caricatures of executives and business owners hold shrinking binders labeled 'CSRD,' 'CSDDD,' 'EU Taxonomy,' and 'CBAM.' The bus stops at 'Simplification Junction,' with a sign: 'Reporting Burden Reduced by 25%.' Workers swap boxes labeled 'Regulatory Complexity' with 'Streamlined Frameworks.' Details: a pigeon with glasses reading 'EU Green Deal Progress,' bubble exhaust, and a banner: 'Simplified Rules, Complex Implications!' The road ahead has two lanes: 'Competitiveness Highway' and 'Regulatory Uncertainty Alley.' Cartoonish, colorful, humorous, and vivid, with HD quality and natural aesthetics.">
            <a:extLst>
              <a:ext uri="{FF2B5EF4-FFF2-40B4-BE49-F238E27FC236}">
                <a16:creationId xmlns:a16="http://schemas.microsoft.com/office/drawing/2014/main" id="{DBA9F17F-0674-ABD2-ADD0-4E0C5BB60EEE}"/>
              </a:ext>
            </a:extLst>
          </p:cNvPr>
          <p:cNvSpPr>
            <a:spLocks noChangeAspect="1" noChangeArrowheads="1"/>
          </p:cNvSpPr>
          <p:nvPr/>
        </p:nvSpPr>
        <p:spPr bwMode="auto">
          <a:xfrm>
            <a:off x="5943600" y="3276600"/>
            <a:ext cx="793750" cy="793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a:p>
        </p:txBody>
      </p:sp>
      <p:pic>
        <p:nvPicPr>
          <p:cNvPr id="10" name="Picture 9" descr="A green bus on the road&#10;&#10;AI-generated content may be incorrect.">
            <a:extLst>
              <a:ext uri="{FF2B5EF4-FFF2-40B4-BE49-F238E27FC236}">
                <a16:creationId xmlns:a16="http://schemas.microsoft.com/office/drawing/2014/main" id="{136E1581-690A-F741-0117-7C4958C09C93}"/>
              </a:ext>
            </a:extLst>
          </p:cNvPr>
          <p:cNvPicPr>
            <a:picLocks noChangeAspect="1"/>
          </p:cNvPicPr>
          <p:nvPr/>
        </p:nvPicPr>
        <p:blipFill>
          <a:blip r:embed="rId2"/>
          <a:stretch>
            <a:fillRect/>
          </a:stretch>
        </p:blipFill>
        <p:spPr>
          <a:xfrm>
            <a:off x="6496050" y="1543051"/>
            <a:ext cx="4737100" cy="4737100"/>
          </a:xfrm>
          <a:prstGeom prst="rect">
            <a:avLst/>
          </a:prstGeom>
        </p:spPr>
      </p:pic>
    </p:spTree>
    <p:extLst>
      <p:ext uri="{BB962C8B-B14F-4D97-AF65-F5344CB8AC3E}">
        <p14:creationId xmlns:p14="http://schemas.microsoft.com/office/powerpoint/2010/main" val="1177658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361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Turning Insights in to Action</a:t>
            </a:r>
          </a:p>
        </p:txBody>
      </p:sp>
      <p:sp>
        <p:nvSpPr>
          <p:cNvPr id="3" name="Subtitle 2"/>
          <p:cNvSpPr>
            <a:spLocks noGrp="1"/>
          </p:cNvSpPr>
          <p:nvPr>
            <p:ph type="subTitle" idx="1"/>
          </p:nvPr>
        </p:nvSpPr>
        <p:spPr/>
        <p:txBody>
          <a:bodyPr>
            <a:normAutofit lnSpcReduction="10000"/>
          </a:bodyPr>
          <a:lstStyle/>
          <a:p>
            <a:r>
              <a:rPr lang="en-US"/>
              <a:t>What’s a Competitiveness Compass and What’s an Omnibus?</a:t>
            </a:r>
          </a:p>
        </p:txBody>
      </p:sp>
    </p:spTree>
    <p:extLst>
      <p:ext uri="{BB962C8B-B14F-4D97-AF65-F5344CB8AC3E}">
        <p14:creationId xmlns:p14="http://schemas.microsoft.com/office/powerpoint/2010/main" val="1498977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4377-50AF-ED90-29DD-01334FCD0CEA}"/>
              </a:ext>
            </a:extLst>
          </p:cNvPr>
          <p:cNvSpPr>
            <a:spLocks noGrp="1"/>
          </p:cNvSpPr>
          <p:nvPr>
            <p:ph type="title"/>
          </p:nvPr>
        </p:nvSpPr>
        <p:spPr>
          <a:xfrm>
            <a:off x="838200" y="365125"/>
            <a:ext cx="10515600" cy="1325563"/>
          </a:xfrm>
        </p:spPr>
        <p:txBody>
          <a:bodyPr anchor="ctr">
            <a:normAutofit/>
          </a:bodyPr>
          <a:lstStyle/>
          <a:p>
            <a:r>
              <a:rPr lang="en-US"/>
              <a:t>What is the EU’s Competitiveness Compass?</a:t>
            </a:r>
            <a:endParaRPr lang="en-BE"/>
          </a:p>
        </p:txBody>
      </p:sp>
      <p:sp>
        <p:nvSpPr>
          <p:cNvPr id="3" name="Content Placeholder 2">
            <a:extLst>
              <a:ext uri="{FF2B5EF4-FFF2-40B4-BE49-F238E27FC236}">
                <a16:creationId xmlns:a16="http://schemas.microsoft.com/office/drawing/2014/main" id="{0A2EF9D2-8AD3-EAE4-DEEF-055682BD86EA}"/>
              </a:ext>
            </a:extLst>
          </p:cNvPr>
          <p:cNvSpPr>
            <a:spLocks noGrp="1"/>
          </p:cNvSpPr>
          <p:nvPr>
            <p:ph sz="half" idx="1"/>
          </p:nvPr>
        </p:nvSpPr>
        <p:spPr>
          <a:xfrm>
            <a:off x="838200" y="1825625"/>
            <a:ext cx="5181600" cy="4351338"/>
          </a:xfrm>
        </p:spPr>
        <p:txBody>
          <a:bodyPr>
            <a:normAutofit/>
          </a:bodyPr>
          <a:lstStyle/>
          <a:p>
            <a:pPr marL="457200" indent="-457200">
              <a:buFont typeface="Arial" panose="020B0604020202020204" pitchFamily="34" charset="0"/>
              <a:buChar char="•"/>
            </a:pPr>
            <a:r>
              <a:rPr lang="en-US"/>
              <a:t>Not a new policy announcement – but a way of COM communicating that it will be taking competitiveness &amp; Draghi report seriously</a:t>
            </a:r>
          </a:p>
          <a:p>
            <a:pPr marL="457200" indent="-457200">
              <a:buFont typeface="Arial" panose="020B0604020202020204" pitchFamily="34" charset="0"/>
              <a:buChar char="•"/>
            </a:pPr>
            <a:r>
              <a:rPr lang="en-US"/>
              <a:t>Three core areas for action: innovation, </a:t>
            </a:r>
            <a:r>
              <a:rPr lang="en-US" err="1"/>
              <a:t>decarbonisation</a:t>
            </a:r>
            <a:r>
              <a:rPr lang="en-US"/>
              <a:t> and security</a:t>
            </a:r>
            <a:endParaRPr lang="en-BE"/>
          </a:p>
        </p:txBody>
      </p:sp>
      <p:pic>
        <p:nvPicPr>
          <p:cNvPr id="1026" name="Picture 2" descr="Commission presents the Competitiveness Compass, with security as a key  priority - European Commission">
            <a:extLst>
              <a:ext uri="{FF2B5EF4-FFF2-40B4-BE49-F238E27FC236}">
                <a16:creationId xmlns:a16="http://schemas.microsoft.com/office/drawing/2014/main" id="{6B8F28DF-125F-99F3-7F1E-17413735BB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2284890"/>
            <a:ext cx="5181600" cy="3432808"/>
          </a:xfrm>
          <a:prstGeom prst="rect">
            <a:avLst/>
          </a:prstGeom>
          <a:solidFill>
            <a:srgbClr val="FFFFFF"/>
          </a:solidFill>
        </p:spPr>
      </p:pic>
      <p:sp>
        <p:nvSpPr>
          <p:cNvPr id="4" name="Rectangle 3">
            <a:extLst>
              <a:ext uri="{FF2B5EF4-FFF2-40B4-BE49-F238E27FC236}">
                <a16:creationId xmlns:a16="http://schemas.microsoft.com/office/drawing/2014/main" id="{0CDF5BA7-9066-9891-C094-28A48CB93F52}"/>
              </a:ext>
            </a:extLst>
          </p:cNvPr>
          <p:cNvSpPr/>
          <p:nvPr/>
        </p:nvSpPr>
        <p:spPr>
          <a:xfrm>
            <a:off x="6728604" y="3545457"/>
            <a:ext cx="1112807" cy="41406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620923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BAFD-DB86-C17C-952D-68FD73BB56C2}"/>
              </a:ext>
            </a:extLst>
          </p:cNvPr>
          <p:cNvSpPr>
            <a:spLocks noGrp="1"/>
          </p:cNvSpPr>
          <p:nvPr>
            <p:ph type="title"/>
          </p:nvPr>
        </p:nvSpPr>
        <p:spPr/>
        <p:txBody>
          <a:bodyPr/>
          <a:lstStyle/>
          <a:p>
            <a:r>
              <a:rPr lang="en-US"/>
              <a:t>What is the Omnibus Package? </a:t>
            </a:r>
            <a:endParaRPr lang="en-BE"/>
          </a:p>
        </p:txBody>
      </p:sp>
      <p:sp>
        <p:nvSpPr>
          <p:cNvPr id="3" name="Content Placeholder 2">
            <a:extLst>
              <a:ext uri="{FF2B5EF4-FFF2-40B4-BE49-F238E27FC236}">
                <a16:creationId xmlns:a16="http://schemas.microsoft.com/office/drawing/2014/main" id="{A37A85DA-DFDD-5649-3B3E-39746EB733CE}"/>
              </a:ext>
            </a:extLst>
          </p:cNvPr>
          <p:cNvSpPr>
            <a:spLocks noGrp="1"/>
          </p:cNvSpPr>
          <p:nvPr>
            <p:ph idx="1"/>
          </p:nvPr>
        </p:nvSpPr>
        <p:spPr/>
        <p:txBody>
          <a:bodyPr>
            <a:normAutofit/>
          </a:bodyPr>
          <a:lstStyle/>
          <a:p>
            <a:pPr marL="457200" indent="-457200">
              <a:buFont typeface="Arial" panose="020B0604020202020204" pitchFamily="34" charset="0"/>
              <a:buChar char="•"/>
            </a:pPr>
            <a:r>
              <a:rPr lang="en-US" b="1"/>
              <a:t>November ‘24 – von der Leyen </a:t>
            </a:r>
            <a:r>
              <a:rPr lang="en-US"/>
              <a:t>indicated that certain existing &amp; future ESG reporting obligations would be consolidated into an “omnibus regulation”</a:t>
            </a:r>
          </a:p>
          <a:p>
            <a:pPr marL="914400" lvl="1" indent="-457200">
              <a:buFont typeface="Arial" panose="020B0604020202020204" pitchFamily="34" charset="0"/>
              <a:buChar char="•"/>
            </a:pPr>
            <a:r>
              <a:rPr lang="en-US"/>
              <a:t>Specific focus on reducing “often overlapping” reporting in CSRD, CS3D &amp; EU Taxonomy to be combined in effort to “reduce bureaucracy”</a:t>
            </a:r>
          </a:p>
          <a:p>
            <a:pPr marL="457200" indent="-457200">
              <a:buFont typeface="Arial" panose="020B0604020202020204" pitchFamily="34" charset="0"/>
              <a:buChar char="•"/>
            </a:pPr>
            <a:r>
              <a:rPr lang="en-US" b="1"/>
              <a:t>February ‘25 – </a:t>
            </a:r>
            <a:r>
              <a:rPr lang="en-US"/>
              <a:t>COM work </a:t>
            </a:r>
            <a:r>
              <a:rPr lang="en-US" err="1"/>
              <a:t>programme</a:t>
            </a:r>
            <a:r>
              <a:rPr lang="en-US"/>
              <a:t> confirmed there would be a “fleet of Omnibuses” across many policy areas</a:t>
            </a:r>
            <a:endParaRPr lang="en-US" b="1"/>
          </a:p>
          <a:p>
            <a:pPr marL="457200" indent="-457200">
              <a:buFont typeface="Arial" panose="020B0604020202020204" pitchFamily="34" charset="0"/>
              <a:buChar char="•"/>
            </a:pPr>
            <a:r>
              <a:rPr lang="en-US"/>
              <a:t>Sustainability Omnibus Simplification Package published 26/2 – </a:t>
            </a:r>
            <a:r>
              <a:rPr lang="en-US" b="1"/>
              <a:t>includes CSRD, CS3D, Taxonomy &amp; CBAM</a:t>
            </a:r>
            <a:endParaRPr lang="en-US"/>
          </a:p>
        </p:txBody>
      </p:sp>
    </p:spTree>
    <p:extLst>
      <p:ext uri="{BB962C8B-B14F-4D97-AF65-F5344CB8AC3E}">
        <p14:creationId xmlns:p14="http://schemas.microsoft.com/office/powerpoint/2010/main" val="1959877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A414-9ACE-BFB4-51C4-1D6E916D6894}"/>
              </a:ext>
            </a:extLst>
          </p:cNvPr>
          <p:cNvSpPr>
            <a:spLocks noGrp="1"/>
          </p:cNvSpPr>
          <p:nvPr>
            <p:ph type="title"/>
          </p:nvPr>
        </p:nvSpPr>
        <p:spPr/>
        <p:txBody>
          <a:bodyPr/>
          <a:lstStyle/>
          <a:p>
            <a:r>
              <a:rPr lang="en-US"/>
              <a:t>What’s in Omnibus? </a:t>
            </a:r>
            <a:endParaRPr lang="en-BE"/>
          </a:p>
        </p:txBody>
      </p:sp>
      <p:pic>
        <p:nvPicPr>
          <p:cNvPr id="5" name="Content Placeholder 4" descr="A group of people standing in front of a green bus&#10;&#10;AI-generated content may be incorrect.">
            <a:extLst>
              <a:ext uri="{FF2B5EF4-FFF2-40B4-BE49-F238E27FC236}">
                <a16:creationId xmlns:a16="http://schemas.microsoft.com/office/drawing/2014/main" id="{6EA65806-5923-A66B-0907-87F6179131AB}"/>
              </a:ext>
            </a:extLst>
          </p:cNvPr>
          <p:cNvPicPr>
            <a:picLocks noGrp="1" noChangeAspect="1"/>
          </p:cNvPicPr>
          <p:nvPr>
            <p:ph idx="1"/>
          </p:nvPr>
        </p:nvPicPr>
        <p:blipFill>
          <a:blip r:embed="rId2"/>
          <a:stretch>
            <a:fillRect/>
          </a:stretch>
        </p:blipFill>
        <p:spPr>
          <a:xfrm>
            <a:off x="6955631" y="1622425"/>
            <a:ext cx="4351338" cy="4351338"/>
          </a:xfrm>
        </p:spPr>
      </p:pic>
      <p:sp>
        <p:nvSpPr>
          <p:cNvPr id="6" name="Content Placeholder 2">
            <a:extLst>
              <a:ext uri="{FF2B5EF4-FFF2-40B4-BE49-F238E27FC236}">
                <a16:creationId xmlns:a16="http://schemas.microsoft.com/office/drawing/2014/main" id="{61AE61CC-8CD7-E1B8-1178-37B812E0CFDA}"/>
              </a:ext>
            </a:extLst>
          </p:cNvPr>
          <p:cNvSpPr txBox="1">
            <a:spLocks/>
          </p:cNvSpPr>
          <p:nvPr/>
        </p:nvSpPr>
        <p:spPr>
          <a:xfrm>
            <a:off x="838200" y="1825625"/>
            <a:ext cx="58547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Calibri" charset="0"/>
                <a:ea typeface="Calibri" charset="0"/>
                <a:cs typeface="Calibri"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Calibri" charset="0"/>
                <a:ea typeface="Calibri" charset="0"/>
                <a:cs typeface="Calibri"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Calibri" charset="0"/>
                <a:ea typeface="Calibri" charset="0"/>
                <a:cs typeface="Calibri"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alibri" charset="0"/>
                <a:ea typeface="Calibri" charset="0"/>
                <a:cs typeface="Calibri"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t>2 legislative proposals – </a:t>
            </a:r>
            <a:r>
              <a:rPr lang="en-US" b="1"/>
              <a:t>delay</a:t>
            </a:r>
            <a:r>
              <a:rPr lang="en-US"/>
              <a:t> proposal and </a:t>
            </a:r>
            <a:r>
              <a:rPr lang="en-US" b="1"/>
              <a:t>substantive</a:t>
            </a:r>
            <a:r>
              <a:rPr lang="en-US"/>
              <a:t> proposals</a:t>
            </a:r>
          </a:p>
          <a:p>
            <a:pPr marL="457200" indent="-457200">
              <a:buFont typeface="Arial" panose="020B0604020202020204" pitchFamily="34" charset="0"/>
              <a:buChar char="•"/>
            </a:pPr>
            <a:r>
              <a:rPr lang="en-US"/>
              <a:t>Files in scope – CSRD, CS3D, Taxonomy, CBAM</a:t>
            </a:r>
          </a:p>
          <a:p>
            <a:pPr marL="457200" indent="-457200">
              <a:buFont typeface="Arial" panose="020B0604020202020204" pitchFamily="34" charset="0"/>
              <a:buChar char="•"/>
            </a:pPr>
            <a:r>
              <a:rPr lang="en-US"/>
              <a:t>Goal: reduce complexity for all businesses, especially SMEs &amp; small mid-caps while staying on track for sustainability goals</a:t>
            </a:r>
          </a:p>
        </p:txBody>
      </p:sp>
    </p:spTree>
    <p:extLst>
      <p:ext uri="{BB962C8B-B14F-4D97-AF65-F5344CB8AC3E}">
        <p14:creationId xmlns:p14="http://schemas.microsoft.com/office/powerpoint/2010/main" val="965938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999FD-36F5-48C6-1E6A-D78D776BB4AF}"/>
              </a:ext>
            </a:extLst>
          </p:cNvPr>
          <p:cNvSpPr>
            <a:spLocks noGrp="1"/>
          </p:cNvSpPr>
          <p:nvPr>
            <p:ph type="title"/>
          </p:nvPr>
        </p:nvSpPr>
        <p:spPr>
          <a:xfrm>
            <a:off x="838200" y="365125"/>
            <a:ext cx="10515600" cy="1325563"/>
          </a:xfrm>
        </p:spPr>
        <p:txBody>
          <a:bodyPr anchor="ctr">
            <a:normAutofit/>
          </a:bodyPr>
          <a:lstStyle/>
          <a:p>
            <a:r>
              <a:rPr lang="en-US"/>
              <a:t>Omnibus: Political State of Play</a:t>
            </a:r>
            <a:endParaRPr lang="en-BE"/>
          </a:p>
        </p:txBody>
      </p:sp>
      <p:sp>
        <p:nvSpPr>
          <p:cNvPr id="3" name="Content Placeholder 2">
            <a:extLst>
              <a:ext uri="{FF2B5EF4-FFF2-40B4-BE49-F238E27FC236}">
                <a16:creationId xmlns:a16="http://schemas.microsoft.com/office/drawing/2014/main" id="{EE58A41B-8179-43CE-9BC0-AC0CACE40132}"/>
              </a:ext>
            </a:extLst>
          </p:cNvPr>
          <p:cNvSpPr>
            <a:spLocks noGrp="1"/>
          </p:cNvSpPr>
          <p:nvPr>
            <p:ph sz="half" idx="1"/>
          </p:nvPr>
        </p:nvSpPr>
        <p:spPr>
          <a:xfrm>
            <a:off x="838200" y="1690688"/>
            <a:ext cx="5181600" cy="4351338"/>
          </a:xfrm>
        </p:spPr>
        <p:txBody>
          <a:bodyPr>
            <a:normAutofit fontScale="92500" lnSpcReduction="20000"/>
          </a:bodyPr>
          <a:lstStyle/>
          <a:p>
            <a:pPr marL="457200" indent="-457200">
              <a:buFont typeface="Arial" panose="020B0604020202020204" pitchFamily="34" charset="0"/>
              <a:buChar char="•"/>
            </a:pPr>
            <a:r>
              <a:rPr lang="en-US" sz="2400"/>
              <a:t>Strong support at high political level for Omnibus &amp; opportunity for simplification – a unique moment </a:t>
            </a:r>
          </a:p>
          <a:p>
            <a:pPr marL="457200" indent="-457200">
              <a:buFont typeface="Arial" panose="020B0604020202020204" pitchFamily="34" charset="0"/>
              <a:buChar char="•"/>
            </a:pPr>
            <a:r>
              <a:rPr lang="en-US" sz="2400"/>
              <a:t>“The destination is the same, but we need to simplify how we get there”. </a:t>
            </a:r>
          </a:p>
          <a:p>
            <a:pPr marL="457200" indent="-457200">
              <a:buFont typeface="Arial" panose="020B0604020202020204" pitchFamily="34" charset="0"/>
              <a:buChar char="•"/>
            </a:pPr>
            <a:r>
              <a:rPr lang="en-US" sz="2400"/>
              <a:t>Heavy lobbying in Brussels from both sides but industry voices generally aligned on urgent need to tackle regulatory burden</a:t>
            </a:r>
          </a:p>
          <a:p>
            <a:pPr marL="457200" indent="-457200">
              <a:buFont typeface="Arial" panose="020B0604020202020204" pitchFamily="34" charset="0"/>
              <a:buChar char="•"/>
            </a:pPr>
            <a:r>
              <a:rPr lang="en-US" sz="2400" b="1"/>
              <a:t>Risks</a:t>
            </a:r>
            <a:r>
              <a:rPr lang="en-US" sz="2400"/>
              <a:t>: </a:t>
            </a:r>
          </a:p>
          <a:p>
            <a:pPr marL="914400" lvl="1" indent="-457200">
              <a:buFont typeface="Arial" panose="020B0604020202020204" pitchFamily="34" charset="0"/>
              <a:buChar char="•"/>
            </a:pPr>
            <a:r>
              <a:rPr lang="en-US"/>
              <a:t>Severe political disarray, particularly within European Parliament</a:t>
            </a:r>
          </a:p>
          <a:p>
            <a:pPr marL="914400" lvl="1" indent="-457200">
              <a:buFont typeface="Arial" panose="020B0604020202020204" pitchFamily="34" charset="0"/>
              <a:buChar char="•"/>
            </a:pPr>
            <a:r>
              <a:rPr lang="en-US"/>
              <a:t>Turbulent transatlantic political climate, conflict with DC positions of members</a:t>
            </a:r>
            <a:endParaRPr lang="en-BE"/>
          </a:p>
        </p:txBody>
      </p:sp>
      <p:pic>
        <p:nvPicPr>
          <p:cNvPr id="5" name="Picture 4" descr="A bus with green leaves on it&#10;&#10;AI-generated content may be incorrect.">
            <a:extLst>
              <a:ext uri="{FF2B5EF4-FFF2-40B4-BE49-F238E27FC236}">
                <a16:creationId xmlns:a16="http://schemas.microsoft.com/office/drawing/2014/main" id="{0EC8F50E-0FE2-0281-B69D-E2E814506052}"/>
              </a:ext>
            </a:extLst>
          </p:cNvPr>
          <p:cNvPicPr>
            <a:picLocks noChangeAspect="1"/>
          </p:cNvPicPr>
          <p:nvPr/>
        </p:nvPicPr>
        <p:blipFill>
          <a:blip r:embed="rId3"/>
          <a:stretch>
            <a:fillRect/>
          </a:stretch>
        </p:blipFill>
        <p:spPr>
          <a:xfrm>
            <a:off x="6587331" y="1825625"/>
            <a:ext cx="4351338" cy="4351338"/>
          </a:xfrm>
          <a:prstGeom prst="rect">
            <a:avLst/>
          </a:prstGeom>
          <a:noFill/>
        </p:spPr>
      </p:pic>
    </p:spTree>
    <p:extLst>
      <p:ext uri="{BB962C8B-B14F-4D97-AF65-F5344CB8AC3E}">
        <p14:creationId xmlns:p14="http://schemas.microsoft.com/office/powerpoint/2010/main" val="1943345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DF64-4922-DEBE-A364-81557E6C980B}"/>
              </a:ext>
            </a:extLst>
          </p:cNvPr>
          <p:cNvSpPr>
            <a:spLocks noGrp="1"/>
          </p:cNvSpPr>
          <p:nvPr>
            <p:ph type="title"/>
          </p:nvPr>
        </p:nvSpPr>
        <p:spPr/>
        <p:txBody>
          <a:bodyPr/>
          <a:lstStyle/>
          <a:p>
            <a:r>
              <a:rPr lang="en-US"/>
              <a:t>AmCham EU Advocacy Activities</a:t>
            </a:r>
            <a:endParaRPr lang="en-BE"/>
          </a:p>
        </p:txBody>
      </p:sp>
      <p:sp>
        <p:nvSpPr>
          <p:cNvPr id="3" name="Content Placeholder 2">
            <a:extLst>
              <a:ext uri="{FF2B5EF4-FFF2-40B4-BE49-F238E27FC236}">
                <a16:creationId xmlns:a16="http://schemas.microsoft.com/office/drawing/2014/main" id="{739FA8E3-7C89-79B1-97B3-A98A9391FDD4}"/>
              </a:ext>
            </a:extLst>
          </p:cNvPr>
          <p:cNvSpPr>
            <a:spLocks noGrp="1"/>
          </p:cNvSpPr>
          <p:nvPr>
            <p:ph idx="1"/>
          </p:nvPr>
        </p:nvSpPr>
        <p:spPr/>
        <p:txBody>
          <a:bodyPr/>
          <a:lstStyle/>
          <a:p>
            <a:pPr marL="457200" indent="-457200">
              <a:buFont typeface="Arial" panose="020B0604020202020204" pitchFamily="34" charset="0"/>
              <a:buChar char="•"/>
            </a:pPr>
            <a:r>
              <a:rPr lang="en-US"/>
              <a:t>Advocacy supporting delay proposal – outreach, joint statement with other associations</a:t>
            </a:r>
          </a:p>
          <a:p>
            <a:pPr marL="457200" indent="-457200">
              <a:buFont typeface="Arial" panose="020B0604020202020204" pitchFamily="34" charset="0"/>
              <a:buChar char="•"/>
            </a:pPr>
            <a:r>
              <a:rPr lang="en-US"/>
              <a:t>Advocacy on substance</a:t>
            </a:r>
          </a:p>
          <a:p>
            <a:pPr marL="914400" lvl="1" indent="-457200">
              <a:buFont typeface="Arial" panose="020B0604020202020204" pitchFamily="34" charset="0"/>
              <a:buChar char="•"/>
            </a:pPr>
            <a:r>
              <a:rPr lang="en-US"/>
              <a:t>Cautious support on amendments already included, determining further suggested revisions in line with existing priorities </a:t>
            </a:r>
          </a:p>
          <a:p>
            <a:pPr marL="914400" lvl="1" indent="-457200">
              <a:buFont typeface="Arial" panose="020B0604020202020204" pitchFamily="34" charset="0"/>
              <a:buChar char="•"/>
            </a:pPr>
            <a:r>
              <a:rPr lang="en-US"/>
              <a:t>Strong support for current CBAM proposal</a:t>
            </a:r>
          </a:p>
          <a:p>
            <a:pPr marL="457200" indent="-457200">
              <a:buFont typeface="Arial" panose="020B0604020202020204" pitchFamily="34" charset="0"/>
              <a:buChar char="•"/>
            </a:pPr>
            <a:r>
              <a:rPr lang="en-US"/>
              <a:t>Facilitating dialogue on simplification affecting global businesses, including extraterritoriality</a:t>
            </a:r>
          </a:p>
          <a:p>
            <a:pPr marL="457200" indent="-457200">
              <a:buFont typeface="Arial" panose="020B0604020202020204" pitchFamily="34" charset="0"/>
              <a:buChar char="•"/>
            </a:pPr>
            <a:r>
              <a:rPr lang="en-US"/>
              <a:t>Thought leadership on Omnibus at key events</a:t>
            </a:r>
          </a:p>
          <a:p>
            <a:pPr marL="914400" lvl="1" indent="-457200">
              <a:buFont typeface="Arial" panose="020B0604020202020204" pitchFamily="34" charset="0"/>
              <a:buChar char="•"/>
            </a:pPr>
            <a:endParaRPr lang="en-BE"/>
          </a:p>
        </p:txBody>
      </p:sp>
    </p:spTree>
    <p:extLst>
      <p:ext uri="{BB962C8B-B14F-4D97-AF65-F5344CB8AC3E}">
        <p14:creationId xmlns:p14="http://schemas.microsoft.com/office/powerpoint/2010/main" val="1193903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CFF0-93C4-0ABE-12DD-948A7B7D1FCA}"/>
              </a:ext>
            </a:extLst>
          </p:cNvPr>
          <p:cNvSpPr>
            <a:spLocks noGrp="1"/>
          </p:cNvSpPr>
          <p:nvPr>
            <p:ph type="ctrTitle"/>
          </p:nvPr>
        </p:nvSpPr>
        <p:spPr/>
        <p:txBody>
          <a:bodyPr/>
          <a:lstStyle/>
          <a:p>
            <a:r>
              <a:rPr lang="en-US"/>
              <a:t>Turning Insights into Action</a:t>
            </a:r>
            <a:endParaRPr lang="en-BE"/>
          </a:p>
        </p:txBody>
      </p:sp>
      <p:sp>
        <p:nvSpPr>
          <p:cNvPr id="3" name="Subtitle 2">
            <a:extLst>
              <a:ext uri="{FF2B5EF4-FFF2-40B4-BE49-F238E27FC236}">
                <a16:creationId xmlns:a16="http://schemas.microsoft.com/office/drawing/2014/main" id="{21349E8D-AE0C-D416-4AD9-E9300816B040}"/>
              </a:ext>
            </a:extLst>
          </p:cNvPr>
          <p:cNvSpPr>
            <a:spLocks noGrp="1"/>
          </p:cNvSpPr>
          <p:nvPr>
            <p:ph type="subTitle" idx="1"/>
          </p:nvPr>
        </p:nvSpPr>
        <p:spPr/>
        <p:txBody>
          <a:bodyPr/>
          <a:lstStyle/>
          <a:p>
            <a:r>
              <a:rPr lang="en-US"/>
              <a:t>Workshop Session </a:t>
            </a:r>
            <a:endParaRPr lang="en-BE"/>
          </a:p>
        </p:txBody>
      </p:sp>
    </p:spTree>
    <p:extLst>
      <p:ext uri="{BB962C8B-B14F-4D97-AF65-F5344CB8AC3E}">
        <p14:creationId xmlns:p14="http://schemas.microsoft.com/office/powerpoint/2010/main" val="1427335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C14E-A83C-9CD5-A090-5BB3457F28BF}"/>
              </a:ext>
            </a:extLst>
          </p:cNvPr>
          <p:cNvSpPr>
            <a:spLocks noGrp="1"/>
          </p:cNvSpPr>
          <p:nvPr>
            <p:ph type="title"/>
          </p:nvPr>
        </p:nvSpPr>
        <p:spPr>
          <a:xfrm>
            <a:off x="838200" y="85725"/>
            <a:ext cx="10515600" cy="1325563"/>
          </a:xfrm>
        </p:spPr>
        <p:txBody>
          <a:bodyPr/>
          <a:lstStyle/>
          <a:p>
            <a:r>
              <a:rPr lang="en-US"/>
              <a:t>Workshop: ACE Perspectives on Omnibus</a:t>
            </a:r>
            <a:endParaRPr lang="en-BE"/>
          </a:p>
        </p:txBody>
      </p:sp>
      <p:sp>
        <p:nvSpPr>
          <p:cNvPr id="3" name="Content Placeholder 2">
            <a:extLst>
              <a:ext uri="{FF2B5EF4-FFF2-40B4-BE49-F238E27FC236}">
                <a16:creationId xmlns:a16="http://schemas.microsoft.com/office/drawing/2014/main" id="{D9C5797D-EF0A-A924-B389-40A6F4561FAB}"/>
              </a:ext>
            </a:extLst>
          </p:cNvPr>
          <p:cNvSpPr>
            <a:spLocks noGrp="1"/>
          </p:cNvSpPr>
          <p:nvPr>
            <p:ph idx="1"/>
          </p:nvPr>
        </p:nvSpPr>
        <p:spPr>
          <a:xfrm>
            <a:off x="838200" y="1825625"/>
            <a:ext cx="5511800" cy="4351338"/>
          </a:xfrm>
        </p:spPr>
        <p:txBody>
          <a:bodyPr vert="horz" lIns="91440" tIns="45720" rIns="91440" bIns="45720" rtlCol="0" anchor="t">
            <a:normAutofit/>
          </a:bodyPr>
          <a:lstStyle/>
          <a:p>
            <a:pPr marL="457200" indent="-457200">
              <a:buFont typeface="Arial" panose="020B0604020202020204" pitchFamily="34" charset="0"/>
              <a:buChar char="•"/>
            </a:pPr>
            <a:r>
              <a:rPr lang="en-US"/>
              <a:t>How is the Sustainability Omnibus &amp; simplification of EU law perceived in your country?</a:t>
            </a:r>
          </a:p>
          <a:p>
            <a:pPr marL="457200" indent="-457200">
              <a:buFont typeface="Arial" panose="020B0604020202020204" pitchFamily="34" charset="0"/>
              <a:buChar char="•"/>
            </a:pPr>
            <a:r>
              <a:rPr lang="en-US">
                <a:latin typeface="Calibri"/>
                <a:ea typeface="Calibri"/>
                <a:cs typeface="Calibri"/>
              </a:rPr>
              <a:t>What feedback have you received from your member companies?</a:t>
            </a:r>
          </a:p>
          <a:p>
            <a:pPr marL="457200" indent="-457200">
              <a:buFont typeface="Arial" panose="020B0604020202020204" pitchFamily="34" charset="0"/>
              <a:buChar char="•"/>
            </a:pPr>
            <a:r>
              <a:rPr lang="en-US">
                <a:latin typeface="Calibri"/>
                <a:ea typeface="Calibri"/>
                <a:cs typeface="Calibri"/>
              </a:rPr>
              <a:t>What are the barriers in your country to achieving regulatory simplification of EU law?</a:t>
            </a:r>
          </a:p>
          <a:p>
            <a:r>
              <a:rPr lang="en-US" sz="2200">
                <a:solidFill>
                  <a:schemeClr val="accent2"/>
                </a:solidFill>
                <a:latin typeface="Calibri"/>
                <a:ea typeface="Calibri"/>
                <a:cs typeface="Calibri"/>
              </a:rPr>
              <a:t>The Slido results are available</a:t>
            </a:r>
            <a:r>
              <a:rPr lang="en-US" sz="2200">
                <a:latin typeface="Calibri"/>
                <a:ea typeface="Calibri"/>
                <a:cs typeface="Calibri"/>
              </a:rPr>
              <a:t> </a:t>
            </a:r>
            <a:r>
              <a:rPr lang="en-US" sz="2200">
                <a:latin typeface="Calibri"/>
                <a:ea typeface="Calibri"/>
                <a:cs typeface="Calibri"/>
                <a:hlinkClick r:id="rId2"/>
              </a:rPr>
              <a:t>here</a:t>
            </a:r>
            <a:endParaRPr lang="en-US" sz="2200"/>
          </a:p>
        </p:txBody>
      </p:sp>
      <p:pic>
        <p:nvPicPr>
          <p:cNvPr id="5" name="Picture 4" descr="A group of buses in a garage&#10;&#10;AI-generated content may be incorrect.">
            <a:extLst>
              <a:ext uri="{FF2B5EF4-FFF2-40B4-BE49-F238E27FC236}">
                <a16:creationId xmlns:a16="http://schemas.microsoft.com/office/drawing/2014/main" id="{2E77C63D-876D-A241-D551-D432AD51B4EA}"/>
              </a:ext>
            </a:extLst>
          </p:cNvPr>
          <p:cNvPicPr>
            <a:picLocks noChangeAspect="1"/>
          </p:cNvPicPr>
          <p:nvPr/>
        </p:nvPicPr>
        <p:blipFill>
          <a:blip r:embed="rId3"/>
          <a:stretch>
            <a:fillRect/>
          </a:stretch>
        </p:blipFill>
        <p:spPr>
          <a:xfrm>
            <a:off x="7124700" y="1714500"/>
            <a:ext cx="4229100" cy="4229100"/>
          </a:xfrm>
          <a:prstGeom prst="rect">
            <a:avLst/>
          </a:prstGeom>
        </p:spPr>
      </p:pic>
    </p:spTree>
    <p:extLst>
      <p:ext uri="{BB962C8B-B14F-4D97-AF65-F5344CB8AC3E}">
        <p14:creationId xmlns:p14="http://schemas.microsoft.com/office/powerpoint/2010/main" val="3298267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D88C8-0129-D40D-4126-2584135F476B}"/>
              </a:ext>
            </a:extLst>
          </p:cNvPr>
          <p:cNvSpPr>
            <a:spLocks noGrp="1"/>
          </p:cNvSpPr>
          <p:nvPr>
            <p:ph type="ctrTitle"/>
          </p:nvPr>
        </p:nvSpPr>
        <p:spPr/>
        <p:txBody>
          <a:bodyPr/>
          <a:lstStyle/>
          <a:p>
            <a:r>
              <a:rPr lang="en-US"/>
              <a:t>Turning Insights into Action</a:t>
            </a:r>
            <a:endParaRPr lang="en-BE"/>
          </a:p>
        </p:txBody>
      </p:sp>
      <p:sp>
        <p:nvSpPr>
          <p:cNvPr id="3" name="Subtitle 2">
            <a:extLst>
              <a:ext uri="{FF2B5EF4-FFF2-40B4-BE49-F238E27FC236}">
                <a16:creationId xmlns:a16="http://schemas.microsoft.com/office/drawing/2014/main" id="{42CB55BC-D78D-F62D-DA1B-9B27BE804B32}"/>
              </a:ext>
            </a:extLst>
          </p:cNvPr>
          <p:cNvSpPr>
            <a:spLocks noGrp="1"/>
          </p:cNvSpPr>
          <p:nvPr>
            <p:ph type="subTitle" idx="1"/>
          </p:nvPr>
        </p:nvSpPr>
        <p:spPr/>
        <p:txBody>
          <a:bodyPr/>
          <a:lstStyle/>
          <a:p>
            <a:r>
              <a:rPr lang="en-US"/>
              <a:t>Closing thoughts</a:t>
            </a:r>
            <a:endParaRPr lang="en-BE"/>
          </a:p>
        </p:txBody>
      </p:sp>
    </p:spTree>
    <p:extLst>
      <p:ext uri="{BB962C8B-B14F-4D97-AF65-F5344CB8AC3E}">
        <p14:creationId xmlns:p14="http://schemas.microsoft.com/office/powerpoint/2010/main" val="400757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36D0-B40A-7473-FD6B-F1428C7F0CCA}"/>
              </a:ext>
            </a:extLst>
          </p:cNvPr>
          <p:cNvSpPr>
            <a:spLocks noGrp="1"/>
          </p:cNvSpPr>
          <p:nvPr>
            <p:ph type="title"/>
          </p:nvPr>
        </p:nvSpPr>
        <p:spPr>
          <a:xfrm>
            <a:off x="838200" y="365125"/>
            <a:ext cx="10515600" cy="1325563"/>
          </a:xfrm>
        </p:spPr>
        <p:txBody>
          <a:bodyPr anchor="ctr">
            <a:normAutofit/>
          </a:bodyPr>
          <a:lstStyle/>
          <a:p>
            <a:r>
              <a:rPr lang="en-US"/>
              <a:t>There’s a fleet of Omnibuses coming….</a:t>
            </a:r>
            <a:endParaRPr lang="en-BE"/>
          </a:p>
        </p:txBody>
      </p:sp>
      <p:pic>
        <p:nvPicPr>
          <p:cNvPr id="9" name="Content Placeholder 8" descr="A group of buses in a row&#10;&#10;AI-generated content may be incorrect.">
            <a:extLst>
              <a:ext uri="{FF2B5EF4-FFF2-40B4-BE49-F238E27FC236}">
                <a16:creationId xmlns:a16="http://schemas.microsoft.com/office/drawing/2014/main" id="{3348B171-2DF1-D46C-36BF-52012DCE75F1}"/>
              </a:ext>
            </a:extLst>
          </p:cNvPr>
          <p:cNvPicPr>
            <a:picLocks noGrp="1" noChangeAspect="1"/>
          </p:cNvPicPr>
          <p:nvPr>
            <p:ph idx="1"/>
          </p:nvPr>
        </p:nvPicPr>
        <p:blipFill>
          <a:blip r:embed="rId2"/>
          <a:srcRect t="15407" b="12314"/>
          <a:stretch/>
        </p:blipFill>
        <p:spPr>
          <a:xfrm>
            <a:off x="968375" y="1600199"/>
            <a:ext cx="10255250" cy="4145181"/>
          </a:xfrm>
          <a:noFill/>
        </p:spPr>
      </p:pic>
    </p:spTree>
    <p:extLst>
      <p:ext uri="{BB962C8B-B14F-4D97-AF65-F5344CB8AC3E}">
        <p14:creationId xmlns:p14="http://schemas.microsoft.com/office/powerpoint/2010/main" val="3717164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DDACD-6EDA-7850-3D42-4AD0608E84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B55805D-7F1F-F5AF-A274-901B2C1889B1}"/>
              </a:ext>
            </a:extLst>
          </p:cNvPr>
          <p:cNvPicPr>
            <a:picLocks noChangeAspect="1"/>
          </p:cNvPicPr>
          <p:nvPr/>
        </p:nvPicPr>
        <p:blipFill rotWithShape="1">
          <a:blip r:embed="rId2"/>
          <a:srcRect t="-296" b="-1"/>
          <a:stretch/>
        </p:blipFill>
        <p:spPr>
          <a:xfrm>
            <a:off x="0" y="-77638"/>
            <a:ext cx="12192000" cy="5778659"/>
          </a:xfrm>
          <a:prstGeom prst="rect">
            <a:avLst/>
          </a:prstGeom>
        </p:spPr>
      </p:pic>
      <p:sp>
        <p:nvSpPr>
          <p:cNvPr id="2" name="Title 1">
            <a:extLst>
              <a:ext uri="{FF2B5EF4-FFF2-40B4-BE49-F238E27FC236}">
                <a16:creationId xmlns:a16="http://schemas.microsoft.com/office/drawing/2014/main" id="{D91EBC13-AF22-B3E4-48D2-176FDA115D5C}"/>
              </a:ext>
            </a:extLst>
          </p:cNvPr>
          <p:cNvSpPr>
            <a:spLocks noGrp="1"/>
          </p:cNvSpPr>
          <p:nvPr>
            <p:ph type="title"/>
          </p:nvPr>
        </p:nvSpPr>
        <p:spPr/>
        <p:txBody>
          <a:bodyPr/>
          <a:lstStyle/>
          <a:p>
            <a:r>
              <a:rPr lang="en-US"/>
              <a:t>This is the title of your slide</a:t>
            </a:r>
          </a:p>
        </p:txBody>
      </p:sp>
      <p:sp>
        <p:nvSpPr>
          <p:cNvPr id="3" name="Content Placeholder 2">
            <a:extLst>
              <a:ext uri="{FF2B5EF4-FFF2-40B4-BE49-F238E27FC236}">
                <a16:creationId xmlns:a16="http://schemas.microsoft.com/office/drawing/2014/main" id="{D967C849-C151-107C-3F62-1E9AF36E9B2A}"/>
              </a:ext>
            </a:extLst>
          </p:cNvPr>
          <p:cNvSpPr>
            <a:spLocks noGrp="1"/>
          </p:cNvSpPr>
          <p:nvPr>
            <p:ph idx="1"/>
          </p:nvPr>
        </p:nvSpPr>
        <p:spPr/>
        <p:txBody>
          <a:bodyPr/>
          <a:lstStyle/>
          <a:p>
            <a:r>
              <a:rPr lang="en-US"/>
              <a:t>This is your content</a:t>
            </a:r>
          </a:p>
        </p:txBody>
      </p:sp>
      <p:sp>
        <p:nvSpPr>
          <p:cNvPr id="11" name="Rectangle 10">
            <a:extLst>
              <a:ext uri="{FF2B5EF4-FFF2-40B4-BE49-F238E27FC236}">
                <a16:creationId xmlns:a16="http://schemas.microsoft.com/office/drawing/2014/main" id="{EA120FE1-2E5C-7597-E79D-F9232307BCB5}"/>
              </a:ext>
            </a:extLst>
          </p:cNvPr>
          <p:cNvSpPr/>
          <p:nvPr/>
        </p:nvSpPr>
        <p:spPr>
          <a:xfrm>
            <a:off x="838200" y="932689"/>
            <a:ext cx="10515600" cy="341632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58F587C-6C5C-7BFF-C5EC-7F53D51FACBB}"/>
              </a:ext>
            </a:extLst>
          </p:cNvPr>
          <p:cNvSpPr txBox="1"/>
          <p:nvPr/>
        </p:nvSpPr>
        <p:spPr>
          <a:xfrm>
            <a:off x="1075397" y="1087554"/>
            <a:ext cx="10278403" cy="2908489"/>
          </a:xfrm>
          <a:prstGeom prst="rect">
            <a:avLst/>
          </a:prstGeom>
          <a:noFill/>
        </p:spPr>
        <p:txBody>
          <a:bodyPr wrap="square" lIns="91440" tIns="45720" rIns="91440" bIns="45720" rtlCol="0" anchor="t">
            <a:spAutoFit/>
          </a:bodyPr>
          <a:lstStyle/>
          <a:p>
            <a:pPr>
              <a:spcAft>
                <a:spcPts val="600"/>
              </a:spcAft>
            </a:pPr>
            <a:r>
              <a:rPr lang="en-GB" sz="2000"/>
              <a:t>12.30 – 13.45	</a:t>
            </a:r>
            <a:r>
              <a:rPr lang="en-US" sz="2000"/>
              <a:t>Europe through a US business lens: opportunities and challenges </a:t>
            </a:r>
          </a:p>
          <a:p>
            <a:pPr>
              <a:spcAft>
                <a:spcPts val="600"/>
              </a:spcAft>
            </a:pPr>
            <a:r>
              <a:rPr lang="en-US" sz="2000"/>
              <a:t>13.45 – 14.00	Group photo and transfer to Mona Lisa room</a:t>
            </a:r>
            <a:endParaRPr lang="en-GB" sz="400"/>
          </a:p>
          <a:p>
            <a:pPr>
              <a:spcAft>
                <a:spcPts val="600"/>
              </a:spcAft>
            </a:pPr>
            <a:r>
              <a:rPr lang="en-GB" sz="2000"/>
              <a:t>14.00 – 15.15 	</a:t>
            </a:r>
            <a:r>
              <a:rPr lang="en-US" sz="2000"/>
              <a:t>Testing times for transatlantic relations: towards an action plan </a:t>
            </a:r>
            <a:endParaRPr lang="en-US" sz="400"/>
          </a:p>
          <a:p>
            <a:pPr>
              <a:spcAft>
                <a:spcPts val="600"/>
              </a:spcAft>
            </a:pPr>
            <a:r>
              <a:rPr lang="en-GB" sz="2000"/>
              <a:t>15.15 – 16.00	</a:t>
            </a:r>
            <a:r>
              <a:rPr lang="en-US" sz="2000"/>
              <a:t>EU legislative outlook: trends and focus for the upcoming cycle</a:t>
            </a:r>
            <a:endParaRPr lang="en-US" sz="400"/>
          </a:p>
          <a:p>
            <a:pPr>
              <a:spcAft>
                <a:spcPts val="600"/>
              </a:spcAft>
            </a:pPr>
            <a:r>
              <a:rPr lang="en-GB" sz="2000"/>
              <a:t>16.00 – 16.15	</a:t>
            </a:r>
            <a:r>
              <a:rPr lang="en-US" sz="2000"/>
              <a:t>Coffee break</a:t>
            </a:r>
            <a:endParaRPr lang="en-US" sz="400"/>
          </a:p>
          <a:p>
            <a:pPr>
              <a:spcAft>
                <a:spcPts val="600"/>
              </a:spcAft>
            </a:pPr>
            <a:r>
              <a:rPr lang="en-US" sz="2000"/>
              <a:t>16.15 – 17.30	Turning Insights into Action: the roadmap for competitiveness and simplification</a:t>
            </a:r>
            <a:endParaRPr lang="en-US" sz="400"/>
          </a:p>
          <a:p>
            <a:pPr>
              <a:spcAft>
                <a:spcPts val="600"/>
              </a:spcAft>
            </a:pPr>
            <a:r>
              <a:rPr lang="en-US" sz="2000"/>
              <a:t>19.00 – 21.00	</a:t>
            </a:r>
            <a:r>
              <a:rPr lang="en-US" sz="2000" err="1"/>
              <a:t>AmChams</a:t>
            </a:r>
            <a:r>
              <a:rPr lang="en-US" sz="2000"/>
              <a:t> dinner and quiz</a:t>
            </a:r>
          </a:p>
          <a:p>
            <a:endParaRPr lang="en-US" sz="400"/>
          </a:p>
          <a:p>
            <a:endParaRPr lang="en-US" sz="400"/>
          </a:p>
        </p:txBody>
      </p:sp>
      <p:sp>
        <p:nvSpPr>
          <p:cNvPr id="21" name="Rectangle 20">
            <a:extLst>
              <a:ext uri="{FF2B5EF4-FFF2-40B4-BE49-F238E27FC236}">
                <a16:creationId xmlns:a16="http://schemas.microsoft.com/office/drawing/2014/main" id="{00C4088E-A201-D80B-F546-E3ECEAACAF06}"/>
              </a:ext>
            </a:extLst>
          </p:cNvPr>
          <p:cNvSpPr/>
          <p:nvPr/>
        </p:nvSpPr>
        <p:spPr>
          <a:xfrm>
            <a:off x="838201" y="378035"/>
            <a:ext cx="2862030" cy="5546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itle 1">
            <a:extLst>
              <a:ext uri="{FF2B5EF4-FFF2-40B4-BE49-F238E27FC236}">
                <a16:creationId xmlns:a16="http://schemas.microsoft.com/office/drawing/2014/main" id="{81ABFD30-4ADD-4AB1-296E-FFFDB85A8DB0}"/>
              </a:ext>
            </a:extLst>
          </p:cNvPr>
          <p:cNvSpPr txBox="1">
            <a:spLocks/>
          </p:cNvSpPr>
          <p:nvPr/>
        </p:nvSpPr>
        <p:spPr>
          <a:xfrm>
            <a:off x="1048816" y="359261"/>
            <a:ext cx="2512592" cy="586465"/>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r>
              <a:rPr lang="en-US" altLang="en-US" sz="2800">
                <a:solidFill>
                  <a:schemeClr val="bg1"/>
                </a:solidFill>
                <a:latin typeface="Calibri"/>
                <a:ea typeface="Calibri"/>
                <a:cs typeface="Calibri"/>
              </a:rPr>
              <a:t>Monday, 17 March</a:t>
            </a:r>
            <a:endParaRPr lang="en-US" altLang="en-US" sz="2800">
              <a:solidFill>
                <a:schemeClr val="bg1"/>
              </a:solidFill>
            </a:endParaRPr>
          </a:p>
        </p:txBody>
      </p:sp>
    </p:spTree>
    <p:extLst>
      <p:ext uri="{BB962C8B-B14F-4D97-AF65-F5344CB8AC3E}">
        <p14:creationId xmlns:p14="http://schemas.microsoft.com/office/powerpoint/2010/main" val="2748079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A7D3A-25F4-0E26-0FBC-60A1F239B9EB}"/>
              </a:ext>
            </a:extLst>
          </p:cNvPr>
          <p:cNvSpPr>
            <a:spLocks noGrp="1"/>
          </p:cNvSpPr>
          <p:nvPr>
            <p:ph type="title"/>
          </p:nvPr>
        </p:nvSpPr>
        <p:spPr/>
        <p:txBody>
          <a:bodyPr/>
          <a:lstStyle/>
          <a:p>
            <a:r>
              <a:rPr lang="en-US"/>
              <a:t>… in a range of policy areas ….</a:t>
            </a:r>
            <a:endParaRPr lang="en-BE"/>
          </a:p>
        </p:txBody>
      </p:sp>
      <p:pic>
        <p:nvPicPr>
          <p:cNvPr id="13" name="Content Placeholder 12" descr="A military vehicle with an object on top&#10;&#10;AI-generated content may be incorrect.">
            <a:extLst>
              <a:ext uri="{FF2B5EF4-FFF2-40B4-BE49-F238E27FC236}">
                <a16:creationId xmlns:a16="http://schemas.microsoft.com/office/drawing/2014/main" id="{6BBC2046-74BA-CE9D-B075-CBED39E51980}"/>
              </a:ext>
            </a:extLst>
          </p:cNvPr>
          <p:cNvPicPr>
            <a:picLocks noGrp="1" noChangeAspect="1"/>
          </p:cNvPicPr>
          <p:nvPr>
            <p:ph idx="1"/>
          </p:nvPr>
        </p:nvPicPr>
        <p:blipFill>
          <a:blip r:embed="rId2"/>
          <a:stretch>
            <a:fillRect/>
          </a:stretch>
        </p:blipFill>
        <p:spPr>
          <a:xfrm>
            <a:off x="1181100" y="1520825"/>
            <a:ext cx="4351338" cy="4351338"/>
          </a:xfrm>
        </p:spPr>
      </p:pic>
      <p:pic>
        <p:nvPicPr>
          <p:cNvPr id="17" name="Picture 16" descr="A bus driving on a road with a digital background&#10;&#10;AI-generated content may be incorrect.">
            <a:extLst>
              <a:ext uri="{FF2B5EF4-FFF2-40B4-BE49-F238E27FC236}">
                <a16:creationId xmlns:a16="http://schemas.microsoft.com/office/drawing/2014/main" id="{636C6388-4816-1094-744F-C4B4682C8465}"/>
              </a:ext>
            </a:extLst>
          </p:cNvPr>
          <p:cNvPicPr>
            <a:picLocks noChangeAspect="1"/>
          </p:cNvPicPr>
          <p:nvPr/>
        </p:nvPicPr>
        <p:blipFill>
          <a:blip r:embed="rId3"/>
          <a:stretch>
            <a:fillRect/>
          </a:stretch>
        </p:blipFill>
        <p:spPr>
          <a:xfrm>
            <a:off x="7002464" y="1520825"/>
            <a:ext cx="4351338" cy="4351338"/>
          </a:xfrm>
          <a:prstGeom prst="rect">
            <a:avLst/>
          </a:prstGeom>
        </p:spPr>
      </p:pic>
    </p:spTree>
    <p:extLst>
      <p:ext uri="{BB962C8B-B14F-4D97-AF65-F5344CB8AC3E}">
        <p14:creationId xmlns:p14="http://schemas.microsoft.com/office/powerpoint/2010/main" val="3338598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0EB5-8F7C-924D-E26B-95F8B4C886C3}"/>
              </a:ext>
            </a:extLst>
          </p:cNvPr>
          <p:cNvSpPr>
            <a:spLocks noGrp="1"/>
          </p:cNvSpPr>
          <p:nvPr>
            <p:ph type="title"/>
          </p:nvPr>
        </p:nvSpPr>
        <p:spPr>
          <a:xfrm>
            <a:off x="838200" y="123825"/>
            <a:ext cx="10515600" cy="1325563"/>
          </a:xfrm>
        </p:spPr>
        <p:txBody>
          <a:bodyPr anchor="ctr">
            <a:normAutofit/>
          </a:bodyPr>
          <a:lstStyle/>
          <a:p>
            <a:r>
              <a:rPr lang="en-US" sz="4100"/>
              <a:t>… but it’s also about the road ahead – will there be a competitive focus on better regulation?</a:t>
            </a:r>
            <a:endParaRPr lang="en-BE" sz="4100"/>
          </a:p>
        </p:txBody>
      </p:sp>
      <p:pic>
        <p:nvPicPr>
          <p:cNvPr id="9" name="Content Placeholder 8" descr="A road with lights and a city in the background&#10;&#10;AI-generated content may be incorrect.">
            <a:extLst>
              <a:ext uri="{FF2B5EF4-FFF2-40B4-BE49-F238E27FC236}">
                <a16:creationId xmlns:a16="http://schemas.microsoft.com/office/drawing/2014/main" id="{A33C1C54-71C3-02CE-5D61-BDC09C18BFF1}"/>
              </a:ext>
            </a:extLst>
          </p:cNvPr>
          <p:cNvPicPr>
            <a:picLocks noGrp="1" noChangeAspect="1"/>
          </p:cNvPicPr>
          <p:nvPr>
            <p:ph idx="1"/>
          </p:nvPr>
        </p:nvPicPr>
        <p:blipFill>
          <a:blip r:embed="rId2"/>
          <a:stretch>
            <a:fillRect/>
          </a:stretch>
        </p:blipFill>
        <p:spPr>
          <a:xfrm>
            <a:off x="2288579" y="1449388"/>
            <a:ext cx="7614841" cy="4351338"/>
          </a:xfrm>
        </p:spPr>
      </p:pic>
    </p:spTree>
    <p:extLst>
      <p:ext uri="{BB962C8B-B14F-4D97-AF65-F5344CB8AC3E}">
        <p14:creationId xmlns:p14="http://schemas.microsoft.com/office/powerpoint/2010/main" val="3893328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B5F44-3409-0E3A-74C4-1CEC9F0354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44EBC09-AFEE-989F-C549-03094E989F9E}"/>
              </a:ext>
            </a:extLst>
          </p:cNvPr>
          <p:cNvPicPr>
            <a:picLocks noChangeAspect="1"/>
          </p:cNvPicPr>
          <p:nvPr/>
        </p:nvPicPr>
        <p:blipFill rotWithShape="1">
          <a:blip r:embed="rId2"/>
          <a:srcRect t="-296" b="-1"/>
          <a:stretch/>
        </p:blipFill>
        <p:spPr>
          <a:xfrm>
            <a:off x="0" y="-69011"/>
            <a:ext cx="12192000" cy="5770032"/>
          </a:xfrm>
          <a:prstGeom prst="rect">
            <a:avLst/>
          </a:prstGeom>
        </p:spPr>
      </p:pic>
      <p:sp>
        <p:nvSpPr>
          <p:cNvPr id="3" name="Content Placeholder 2">
            <a:extLst>
              <a:ext uri="{FF2B5EF4-FFF2-40B4-BE49-F238E27FC236}">
                <a16:creationId xmlns:a16="http://schemas.microsoft.com/office/drawing/2014/main" id="{5481E0E7-EE12-8D6A-88D4-6AC21DF23EC2}"/>
              </a:ext>
            </a:extLst>
          </p:cNvPr>
          <p:cNvSpPr>
            <a:spLocks noGrp="1"/>
          </p:cNvSpPr>
          <p:nvPr>
            <p:ph idx="1"/>
          </p:nvPr>
        </p:nvSpPr>
        <p:spPr/>
        <p:txBody>
          <a:bodyPr/>
          <a:lstStyle/>
          <a:p>
            <a:r>
              <a:rPr lang="en-US"/>
              <a:t>This is your content</a:t>
            </a:r>
          </a:p>
        </p:txBody>
      </p:sp>
      <p:sp>
        <p:nvSpPr>
          <p:cNvPr id="23" name="Rectangle 22">
            <a:extLst>
              <a:ext uri="{FF2B5EF4-FFF2-40B4-BE49-F238E27FC236}">
                <a16:creationId xmlns:a16="http://schemas.microsoft.com/office/drawing/2014/main" id="{D6465452-B4FD-5707-9FB4-288ED5946416}"/>
              </a:ext>
            </a:extLst>
          </p:cNvPr>
          <p:cNvSpPr/>
          <p:nvPr/>
        </p:nvSpPr>
        <p:spPr>
          <a:xfrm>
            <a:off x="0" y="1604514"/>
            <a:ext cx="12192000" cy="20574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0BD89127-41FA-8B3F-A994-69BEDB2A6318}"/>
              </a:ext>
            </a:extLst>
          </p:cNvPr>
          <p:cNvSpPr txBox="1">
            <a:spLocks/>
          </p:cNvSpPr>
          <p:nvPr/>
        </p:nvSpPr>
        <p:spPr>
          <a:xfrm>
            <a:off x="0" y="2093129"/>
            <a:ext cx="12192000" cy="13358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6000">
                <a:solidFill>
                  <a:srgbClr val="002060"/>
                </a:solidFill>
              </a:rPr>
              <a:t>Thank you!</a:t>
            </a:r>
          </a:p>
          <a:p>
            <a:pPr algn="ctr"/>
            <a:r>
              <a:rPr lang="en-US" altLang="en-US" sz="4000">
                <a:solidFill>
                  <a:srgbClr val="002060"/>
                </a:solidFill>
              </a:rPr>
              <a:t>See you at Basils Liberté at 19.00</a:t>
            </a:r>
          </a:p>
        </p:txBody>
      </p:sp>
    </p:spTree>
    <p:extLst>
      <p:ext uri="{BB962C8B-B14F-4D97-AF65-F5344CB8AC3E}">
        <p14:creationId xmlns:p14="http://schemas.microsoft.com/office/powerpoint/2010/main" val="1933703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C0E8C-F389-AC71-8ACE-C48F992DCFD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7E1B988-1971-3638-11C1-6AA444F9A4BD}"/>
              </a:ext>
            </a:extLst>
          </p:cNvPr>
          <p:cNvPicPr>
            <a:picLocks noChangeAspect="1"/>
          </p:cNvPicPr>
          <p:nvPr/>
        </p:nvPicPr>
        <p:blipFill rotWithShape="1">
          <a:blip r:embed="rId2"/>
          <a:srcRect t="-296" b="-1"/>
          <a:stretch/>
        </p:blipFill>
        <p:spPr>
          <a:xfrm>
            <a:off x="0" y="-77638"/>
            <a:ext cx="12192000" cy="5778659"/>
          </a:xfrm>
          <a:prstGeom prst="rect">
            <a:avLst/>
          </a:prstGeom>
        </p:spPr>
      </p:pic>
      <p:sp>
        <p:nvSpPr>
          <p:cNvPr id="3" name="Content Placeholder 2">
            <a:extLst>
              <a:ext uri="{FF2B5EF4-FFF2-40B4-BE49-F238E27FC236}">
                <a16:creationId xmlns:a16="http://schemas.microsoft.com/office/drawing/2014/main" id="{E5DF486D-43FE-56F9-25D9-49CC6F0FAC35}"/>
              </a:ext>
            </a:extLst>
          </p:cNvPr>
          <p:cNvSpPr>
            <a:spLocks noGrp="1"/>
          </p:cNvSpPr>
          <p:nvPr>
            <p:ph idx="1"/>
          </p:nvPr>
        </p:nvSpPr>
        <p:spPr/>
        <p:txBody>
          <a:bodyPr/>
          <a:lstStyle/>
          <a:p>
            <a:r>
              <a:rPr lang="en-US"/>
              <a:t>This is your content</a:t>
            </a:r>
          </a:p>
        </p:txBody>
      </p:sp>
      <p:sp>
        <p:nvSpPr>
          <p:cNvPr id="23" name="Rectangle 22">
            <a:extLst>
              <a:ext uri="{FF2B5EF4-FFF2-40B4-BE49-F238E27FC236}">
                <a16:creationId xmlns:a16="http://schemas.microsoft.com/office/drawing/2014/main" id="{1E244121-59F9-62D5-27F4-163D945B4A87}"/>
              </a:ext>
            </a:extLst>
          </p:cNvPr>
          <p:cNvSpPr/>
          <p:nvPr/>
        </p:nvSpPr>
        <p:spPr>
          <a:xfrm>
            <a:off x="0" y="1371601"/>
            <a:ext cx="12192000" cy="20574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064BE008-8C71-E071-4920-703A494235BD}"/>
              </a:ext>
            </a:extLst>
          </p:cNvPr>
          <p:cNvSpPr txBox="1">
            <a:spLocks/>
          </p:cNvSpPr>
          <p:nvPr/>
        </p:nvSpPr>
        <p:spPr>
          <a:xfrm>
            <a:off x="0" y="1937630"/>
            <a:ext cx="12192000" cy="614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6000">
                <a:solidFill>
                  <a:srgbClr val="002060"/>
                </a:solidFill>
              </a:rPr>
              <a:t>Welcome</a:t>
            </a:r>
          </a:p>
        </p:txBody>
      </p:sp>
      <p:sp>
        <p:nvSpPr>
          <p:cNvPr id="25" name="Title 1">
            <a:extLst>
              <a:ext uri="{FF2B5EF4-FFF2-40B4-BE49-F238E27FC236}">
                <a16:creationId xmlns:a16="http://schemas.microsoft.com/office/drawing/2014/main" id="{92B150CC-6A37-7D33-8610-B8E8500469FC}"/>
              </a:ext>
            </a:extLst>
          </p:cNvPr>
          <p:cNvSpPr txBox="1">
            <a:spLocks/>
          </p:cNvSpPr>
          <p:nvPr/>
        </p:nvSpPr>
        <p:spPr>
          <a:xfrm>
            <a:off x="0" y="2698428"/>
            <a:ext cx="12192000" cy="53324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2400"/>
              <a:t>The session will start at 9.15!</a:t>
            </a:r>
          </a:p>
        </p:txBody>
      </p:sp>
    </p:spTree>
    <p:extLst>
      <p:ext uri="{BB962C8B-B14F-4D97-AF65-F5344CB8AC3E}">
        <p14:creationId xmlns:p14="http://schemas.microsoft.com/office/powerpoint/2010/main" val="2193238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220F-CAB1-638C-DAB6-1100A1B5FA9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3647768-ECD7-34EF-20DA-EF5625C29455}"/>
              </a:ext>
            </a:extLst>
          </p:cNvPr>
          <p:cNvPicPr>
            <a:picLocks noChangeAspect="1"/>
          </p:cNvPicPr>
          <p:nvPr/>
        </p:nvPicPr>
        <p:blipFill rotWithShape="1">
          <a:blip r:embed="rId2"/>
          <a:srcRect t="-296" b="-1"/>
          <a:stretch/>
        </p:blipFill>
        <p:spPr>
          <a:xfrm>
            <a:off x="0" y="-3445"/>
            <a:ext cx="12192000" cy="5704466"/>
          </a:xfrm>
          <a:prstGeom prst="rect">
            <a:avLst/>
          </a:prstGeom>
        </p:spPr>
      </p:pic>
      <p:sp>
        <p:nvSpPr>
          <p:cNvPr id="15" name="Text Placeholder 3">
            <a:extLst>
              <a:ext uri="{FF2B5EF4-FFF2-40B4-BE49-F238E27FC236}">
                <a16:creationId xmlns:a16="http://schemas.microsoft.com/office/drawing/2014/main" id="{36C72A58-B5FE-7C97-E7AA-CB63C83DAAFE}"/>
              </a:ext>
            </a:extLst>
          </p:cNvPr>
          <p:cNvSpPr>
            <a:spLocks noGrp="1"/>
          </p:cNvSpPr>
          <p:nvPr>
            <p:ph type="body" sz="quarter" idx="12"/>
          </p:nvPr>
        </p:nvSpPr>
        <p:spPr>
          <a:xfrm>
            <a:off x="8590503" y="5984901"/>
            <a:ext cx="2840038" cy="288858"/>
          </a:xfrm>
        </p:spPr>
        <p:txBody>
          <a:bodyPr>
            <a:noAutofit/>
          </a:bodyPr>
          <a:lstStyle/>
          <a:p>
            <a:pPr algn="r"/>
            <a:r>
              <a:rPr lang="en-GB" sz="2400" err="1"/>
              <a:t>amchameu</a:t>
            </a:r>
            <a:r>
              <a:rPr lang="en-BE" sz="2400"/>
              <a:t>.eu</a:t>
            </a:r>
          </a:p>
        </p:txBody>
      </p:sp>
      <p:sp>
        <p:nvSpPr>
          <p:cNvPr id="4" name="Rectangle 3">
            <a:extLst>
              <a:ext uri="{FF2B5EF4-FFF2-40B4-BE49-F238E27FC236}">
                <a16:creationId xmlns:a16="http://schemas.microsoft.com/office/drawing/2014/main" id="{3DEFD2CD-AA44-ADF0-278F-A4BBD0610E33}"/>
              </a:ext>
            </a:extLst>
          </p:cNvPr>
          <p:cNvSpPr/>
          <p:nvPr/>
        </p:nvSpPr>
        <p:spPr>
          <a:xfrm>
            <a:off x="0" y="922395"/>
            <a:ext cx="4708634" cy="696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08CD5254-0DE3-2C2A-B268-E9C3A8FC3293}"/>
              </a:ext>
            </a:extLst>
          </p:cNvPr>
          <p:cNvSpPr/>
          <p:nvPr/>
        </p:nvSpPr>
        <p:spPr>
          <a:xfrm>
            <a:off x="-1" y="1704379"/>
            <a:ext cx="6461186" cy="696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33AE9C05-1371-DA5C-8700-5AE132416F9D}"/>
              </a:ext>
            </a:extLst>
          </p:cNvPr>
          <p:cNvSpPr txBox="1"/>
          <p:nvPr/>
        </p:nvSpPr>
        <p:spPr>
          <a:xfrm>
            <a:off x="927620" y="887534"/>
            <a:ext cx="3706589" cy="707886"/>
          </a:xfrm>
          <a:prstGeom prst="rect">
            <a:avLst/>
          </a:prstGeom>
          <a:noFill/>
        </p:spPr>
        <p:txBody>
          <a:bodyPr wrap="square" rtlCol="0">
            <a:spAutoFit/>
          </a:bodyPr>
          <a:lstStyle/>
          <a:p>
            <a:r>
              <a:rPr lang="en-BE" sz="4000">
                <a:solidFill>
                  <a:schemeClr val="bg1"/>
                </a:solidFill>
              </a:rPr>
              <a:t>Brussels Briefing</a:t>
            </a:r>
          </a:p>
        </p:txBody>
      </p:sp>
      <p:sp>
        <p:nvSpPr>
          <p:cNvPr id="14" name="TextBox 13">
            <a:extLst>
              <a:ext uri="{FF2B5EF4-FFF2-40B4-BE49-F238E27FC236}">
                <a16:creationId xmlns:a16="http://schemas.microsoft.com/office/drawing/2014/main" id="{15806420-4106-29F8-D16D-F1C33FB2F4C3}"/>
              </a:ext>
            </a:extLst>
          </p:cNvPr>
          <p:cNvSpPr txBox="1"/>
          <p:nvPr/>
        </p:nvSpPr>
        <p:spPr>
          <a:xfrm>
            <a:off x="927622" y="1731074"/>
            <a:ext cx="5361035" cy="646331"/>
          </a:xfrm>
          <a:prstGeom prst="rect">
            <a:avLst/>
          </a:prstGeom>
          <a:noFill/>
        </p:spPr>
        <p:txBody>
          <a:bodyPr wrap="square" rtlCol="0">
            <a:spAutoFit/>
          </a:bodyPr>
          <a:lstStyle/>
          <a:p>
            <a:r>
              <a:rPr lang="en-US" sz="3600"/>
              <a:t>Tuesday</a:t>
            </a:r>
            <a:r>
              <a:rPr lang="en-BE" sz="3600"/>
              <a:t>, </a:t>
            </a:r>
            <a:r>
              <a:rPr lang="en-US" sz="3600"/>
              <a:t>18</a:t>
            </a:r>
            <a:r>
              <a:rPr lang="en-BE" sz="3600"/>
              <a:t> March 202</a:t>
            </a:r>
            <a:r>
              <a:rPr lang="en-US" sz="3600"/>
              <a:t>4</a:t>
            </a:r>
            <a:endParaRPr lang="en-BE" sz="3600"/>
          </a:p>
        </p:txBody>
      </p:sp>
    </p:spTree>
    <p:extLst>
      <p:ext uri="{BB962C8B-B14F-4D97-AF65-F5344CB8AC3E}">
        <p14:creationId xmlns:p14="http://schemas.microsoft.com/office/powerpoint/2010/main" val="1954491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EBDAC-9671-BED4-2F55-9A2490482972}"/>
              </a:ext>
            </a:extLst>
          </p:cNvPr>
          <p:cNvPicPr>
            <a:picLocks noChangeAspect="1"/>
          </p:cNvPicPr>
          <p:nvPr/>
        </p:nvPicPr>
        <p:blipFill rotWithShape="1">
          <a:blip r:embed="rId2"/>
          <a:srcRect t="-296" b="-1"/>
          <a:stretch/>
        </p:blipFill>
        <p:spPr>
          <a:xfrm>
            <a:off x="0" y="-77638"/>
            <a:ext cx="12192000" cy="5778659"/>
          </a:xfrm>
          <a:prstGeom prst="rect">
            <a:avLst/>
          </a:prstGeom>
        </p:spPr>
      </p:pic>
      <p:sp>
        <p:nvSpPr>
          <p:cNvPr id="2" name="Title 1"/>
          <p:cNvSpPr>
            <a:spLocks noGrp="1"/>
          </p:cNvSpPr>
          <p:nvPr>
            <p:ph type="title"/>
          </p:nvPr>
        </p:nvSpPr>
        <p:spPr/>
        <p:txBody>
          <a:bodyPr/>
          <a:lstStyle/>
          <a:p>
            <a:r>
              <a:rPr lang="en-US"/>
              <a:t>This is the title of your slide</a:t>
            </a:r>
          </a:p>
        </p:txBody>
      </p:sp>
      <p:sp>
        <p:nvSpPr>
          <p:cNvPr id="3" name="Content Placeholder 2"/>
          <p:cNvSpPr>
            <a:spLocks noGrp="1"/>
          </p:cNvSpPr>
          <p:nvPr>
            <p:ph idx="1"/>
          </p:nvPr>
        </p:nvSpPr>
        <p:spPr/>
        <p:txBody>
          <a:bodyPr/>
          <a:lstStyle/>
          <a:p>
            <a:r>
              <a:rPr lang="en-US"/>
              <a:t>This is your content</a:t>
            </a:r>
          </a:p>
        </p:txBody>
      </p:sp>
      <p:sp>
        <p:nvSpPr>
          <p:cNvPr id="11" name="Rectangle 10">
            <a:extLst>
              <a:ext uri="{FF2B5EF4-FFF2-40B4-BE49-F238E27FC236}">
                <a16:creationId xmlns:a16="http://schemas.microsoft.com/office/drawing/2014/main" id="{0C24EC89-050C-D943-BEC0-9EE0A4A34BC3}"/>
              </a:ext>
            </a:extLst>
          </p:cNvPr>
          <p:cNvSpPr/>
          <p:nvPr/>
        </p:nvSpPr>
        <p:spPr>
          <a:xfrm>
            <a:off x="838200" y="768795"/>
            <a:ext cx="10515600" cy="410513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9249A63-C3E5-EE41-9467-D5ABF9C6179C}"/>
              </a:ext>
            </a:extLst>
          </p:cNvPr>
          <p:cNvSpPr txBox="1"/>
          <p:nvPr/>
        </p:nvSpPr>
        <p:spPr>
          <a:xfrm>
            <a:off x="1095540" y="1156979"/>
            <a:ext cx="10000920" cy="3093154"/>
          </a:xfrm>
          <a:prstGeom prst="rect">
            <a:avLst/>
          </a:prstGeom>
          <a:noFill/>
        </p:spPr>
        <p:txBody>
          <a:bodyPr wrap="square" lIns="91440" tIns="45720" rIns="91440" bIns="45720" rtlCol="0" anchor="t">
            <a:spAutoFit/>
          </a:bodyPr>
          <a:lstStyle/>
          <a:p>
            <a:pPr>
              <a:spcAft>
                <a:spcPts val="600"/>
              </a:spcAft>
            </a:pPr>
            <a:r>
              <a:rPr lang="en-GB" sz="2000"/>
              <a:t>9.15 – 10.00	</a:t>
            </a:r>
            <a:r>
              <a:rPr lang="en-US" sz="2000"/>
              <a:t>A Clean Industrial Deal to boost competitiveness and sustainability in the EU</a:t>
            </a:r>
            <a:endParaRPr lang="en-GB" sz="400"/>
          </a:p>
          <a:p>
            <a:pPr>
              <a:spcAft>
                <a:spcPts val="600"/>
              </a:spcAft>
            </a:pPr>
            <a:r>
              <a:rPr lang="en-GB" sz="2000"/>
              <a:t>10.00 – 10.15 	</a:t>
            </a:r>
            <a:r>
              <a:rPr lang="en-US" sz="2000"/>
              <a:t>Coffee break</a:t>
            </a:r>
            <a:endParaRPr lang="en-US" sz="400"/>
          </a:p>
          <a:p>
            <a:pPr>
              <a:spcAft>
                <a:spcPts val="600"/>
              </a:spcAft>
            </a:pPr>
            <a:r>
              <a:rPr lang="en-GB" sz="2000"/>
              <a:t>10.15 – 11.00	</a:t>
            </a:r>
            <a:r>
              <a:rPr lang="en-US" sz="2000"/>
              <a:t>Simplifying Digital Policy for Competitiveness and Resilience </a:t>
            </a:r>
            <a:endParaRPr lang="en-US" sz="400"/>
          </a:p>
          <a:p>
            <a:pPr>
              <a:spcAft>
                <a:spcPts val="600"/>
              </a:spcAft>
            </a:pPr>
            <a:r>
              <a:rPr lang="en-GB" sz="2000"/>
              <a:t>11.00 – 11.30	</a:t>
            </a:r>
            <a:r>
              <a:rPr lang="en-US" sz="2000"/>
              <a:t>Coffee break and group photo</a:t>
            </a:r>
            <a:endParaRPr lang="en-US" sz="400"/>
          </a:p>
          <a:p>
            <a:pPr>
              <a:spcAft>
                <a:spcPts val="600"/>
              </a:spcAft>
            </a:pPr>
            <a:r>
              <a:rPr lang="en-US" sz="2000"/>
              <a:t>11.30 – 12.30	Debriefing with the </a:t>
            </a:r>
            <a:r>
              <a:rPr lang="en-US" sz="2000" err="1"/>
              <a:t>AmChams</a:t>
            </a:r>
            <a:r>
              <a:rPr lang="en-US" sz="2000"/>
              <a:t> Presidents (one representative per AmCham) </a:t>
            </a:r>
            <a:endParaRPr lang="en-US" sz="2000">
              <a:ea typeface="Calibri"/>
              <a:cs typeface="Calibri"/>
            </a:endParaRPr>
          </a:p>
          <a:p>
            <a:pPr>
              <a:spcAft>
                <a:spcPts val="600"/>
              </a:spcAft>
            </a:pPr>
            <a:r>
              <a:rPr lang="en-US" sz="2000"/>
              <a:t>12.30 – 13.30	Transatlantic Conference – welcome networking lunch</a:t>
            </a:r>
            <a:endParaRPr lang="en-US" sz="400"/>
          </a:p>
          <a:p>
            <a:pPr>
              <a:spcAft>
                <a:spcPts val="600"/>
              </a:spcAft>
            </a:pPr>
            <a:r>
              <a:rPr lang="en-US" sz="2000"/>
              <a:t>13.30 – 18.30	Transatlantic Conference and reception </a:t>
            </a:r>
            <a:r>
              <a:rPr lang="en-US" sz="2000" i="1"/>
              <a:t>(if registered)</a:t>
            </a:r>
            <a:endParaRPr lang="en-US" sz="2000" i="1">
              <a:ea typeface="Calibri"/>
              <a:cs typeface="Calibri"/>
            </a:endParaRPr>
          </a:p>
          <a:p>
            <a:pPr>
              <a:spcAft>
                <a:spcPts val="600"/>
              </a:spcAft>
            </a:pPr>
            <a:r>
              <a:rPr lang="en-US" sz="2000"/>
              <a:t>19.00 – 21.30	Transatlantic Dinner </a:t>
            </a:r>
            <a:r>
              <a:rPr lang="en-US" sz="2000" i="1"/>
              <a:t>(if registered)</a:t>
            </a:r>
            <a:endParaRPr lang="en-US" sz="2000" i="1">
              <a:ea typeface="Calibri"/>
              <a:cs typeface="Calibri"/>
            </a:endParaRPr>
          </a:p>
        </p:txBody>
      </p:sp>
      <p:sp>
        <p:nvSpPr>
          <p:cNvPr id="21" name="Rectangle 20">
            <a:extLst>
              <a:ext uri="{FF2B5EF4-FFF2-40B4-BE49-F238E27FC236}">
                <a16:creationId xmlns:a16="http://schemas.microsoft.com/office/drawing/2014/main" id="{79893DD9-2AE7-2A47-8008-762C2CF49DBB}"/>
              </a:ext>
            </a:extLst>
          </p:cNvPr>
          <p:cNvSpPr/>
          <p:nvPr/>
        </p:nvSpPr>
        <p:spPr>
          <a:xfrm>
            <a:off x="838201" y="242019"/>
            <a:ext cx="2258006" cy="5267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itle 1">
            <a:extLst>
              <a:ext uri="{FF2B5EF4-FFF2-40B4-BE49-F238E27FC236}">
                <a16:creationId xmlns:a16="http://schemas.microsoft.com/office/drawing/2014/main" id="{0CEF7D3A-2104-2A42-AFE9-39CC2FAADDC2}"/>
              </a:ext>
            </a:extLst>
          </p:cNvPr>
          <p:cNvSpPr txBox="1">
            <a:spLocks/>
          </p:cNvSpPr>
          <p:nvPr/>
        </p:nvSpPr>
        <p:spPr>
          <a:xfrm>
            <a:off x="1002353" y="195367"/>
            <a:ext cx="2178055" cy="6143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r>
              <a:rPr lang="en-US" altLang="en-US" sz="2800" err="1">
                <a:solidFill>
                  <a:schemeClr val="bg1"/>
                </a:solidFill>
              </a:rPr>
              <a:t>Programme</a:t>
            </a:r>
            <a:endParaRPr lang="en-US" altLang="en-US" sz="2800">
              <a:solidFill>
                <a:schemeClr val="bg1"/>
              </a:solidFill>
            </a:endParaRPr>
          </a:p>
        </p:txBody>
      </p:sp>
    </p:spTree>
    <p:extLst>
      <p:ext uri="{BB962C8B-B14F-4D97-AF65-F5344CB8AC3E}">
        <p14:creationId xmlns:p14="http://schemas.microsoft.com/office/powerpoint/2010/main" val="3150663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10B7D-0544-F769-58DA-A2F1180BF8C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28F4F96-0335-B25A-5372-F4832B61CDF3}"/>
              </a:ext>
            </a:extLst>
          </p:cNvPr>
          <p:cNvPicPr>
            <a:picLocks noChangeAspect="1"/>
          </p:cNvPicPr>
          <p:nvPr/>
        </p:nvPicPr>
        <p:blipFill rotWithShape="1">
          <a:blip r:embed="rId4"/>
          <a:srcRect t="-296" b="-1"/>
          <a:stretch/>
        </p:blipFill>
        <p:spPr>
          <a:xfrm>
            <a:off x="0" y="-69011"/>
            <a:ext cx="12192000" cy="5770032"/>
          </a:xfrm>
          <a:prstGeom prst="rect">
            <a:avLst/>
          </a:prstGeom>
        </p:spPr>
      </p:pic>
      <p:sp>
        <p:nvSpPr>
          <p:cNvPr id="4" name="Rectangle 3">
            <a:extLst>
              <a:ext uri="{FF2B5EF4-FFF2-40B4-BE49-F238E27FC236}">
                <a16:creationId xmlns:a16="http://schemas.microsoft.com/office/drawing/2014/main" id="{428119D4-52CF-F57B-1429-E854180DB009}"/>
              </a:ext>
            </a:extLst>
          </p:cNvPr>
          <p:cNvSpPr/>
          <p:nvPr/>
        </p:nvSpPr>
        <p:spPr>
          <a:xfrm>
            <a:off x="1586109" y="1432029"/>
            <a:ext cx="8630057" cy="385577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7DC32C8-AD45-46E3-4F65-7F7FD4CD74BD}"/>
              </a:ext>
            </a:extLst>
          </p:cNvPr>
          <p:cNvSpPr txBox="1"/>
          <p:nvPr/>
        </p:nvSpPr>
        <p:spPr>
          <a:xfrm>
            <a:off x="3211097" y="4007146"/>
            <a:ext cx="2228801" cy="1015663"/>
          </a:xfrm>
          <a:prstGeom prst="rect">
            <a:avLst/>
          </a:prstGeom>
          <a:noFill/>
        </p:spPr>
        <p:txBody>
          <a:bodyPr wrap="square" rtlCol="0">
            <a:spAutoFit/>
          </a:bodyPr>
          <a:lstStyle/>
          <a:p>
            <a:r>
              <a:rPr lang="en-GB" b="1"/>
              <a:t>Antonella </a:t>
            </a:r>
            <a:r>
              <a:rPr lang="en-GB" b="1" err="1"/>
              <a:t>Sopranzetti</a:t>
            </a:r>
            <a:endParaRPr lang="en-GB" b="1"/>
          </a:p>
          <a:p>
            <a:r>
              <a:rPr lang="en-GB" sz="1400"/>
              <a:t>Chair, </a:t>
            </a:r>
            <a:r>
              <a:rPr lang="en-US" sz="1400"/>
              <a:t>Transport, Energy and Climate Committee,        AmCham EU (ExxonMobil)</a:t>
            </a:r>
            <a:endParaRPr lang="en-GB" sz="1400"/>
          </a:p>
        </p:txBody>
      </p:sp>
      <p:sp>
        <p:nvSpPr>
          <p:cNvPr id="17" name="TextBox 16">
            <a:extLst>
              <a:ext uri="{FF2B5EF4-FFF2-40B4-BE49-F238E27FC236}">
                <a16:creationId xmlns:a16="http://schemas.microsoft.com/office/drawing/2014/main" id="{2373B563-8F09-986A-3CF0-23D2CA8417B1}"/>
              </a:ext>
            </a:extLst>
          </p:cNvPr>
          <p:cNvSpPr txBox="1"/>
          <p:nvPr/>
        </p:nvSpPr>
        <p:spPr>
          <a:xfrm>
            <a:off x="6712551" y="4009586"/>
            <a:ext cx="2307932" cy="800219"/>
          </a:xfrm>
          <a:prstGeom prst="rect">
            <a:avLst/>
          </a:prstGeom>
          <a:noFill/>
        </p:spPr>
        <p:txBody>
          <a:bodyPr wrap="square" rtlCol="0">
            <a:spAutoFit/>
          </a:bodyPr>
          <a:lstStyle/>
          <a:p>
            <a:r>
              <a:rPr lang="en-GB" b="1"/>
              <a:t>Anastasia Lajri</a:t>
            </a:r>
          </a:p>
          <a:p>
            <a:r>
              <a:rPr lang="en-GB" sz="1400"/>
              <a:t>Senior Policy Adviser, AmCham EU</a:t>
            </a:r>
          </a:p>
        </p:txBody>
      </p:sp>
      <p:pic>
        <p:nvPicPr>
          <p:cNvPr id="10" name="Picture 9">
            <a:extLst>
              <a:ext uri="{FF2B5EF4-FFF2-40B4-BE49-F238E27FC236}">
                <a16:creationId xmlns:a16="http://schemas.microsoft.com/office/drawing/2014/main" id="{A4044FC9-6A00-F573-5CD3-87D612234BF0}"/>
              </a:ext>
            </a:extLst>
          </p:cNvPr>
          <p:cNvPicPr>
            <a:picLocks/>
          </p:cNvPicPr>
          <p:nvPr/>
        </p:nvPicPr>
        <p:blipFill rotWithShape="1">
          <a:blip r:embed="rId5"/>
          <a:srcRect l="8412" t="5818" r="9109" b="24344"/>
          <a:stretch/>
        </p:blipFill>
        <p:spPr>
          <a:xfrm>
            <a:off x="6712551" y="1711665"/>
            <a:ext cx="1737360" cy="2237425"/>
          </a:xfrm>
          <a:prstGeom prst="rect">
            <a:avLst/>
          </a:prstGeom>
        </p:spPr>
      </p:pic>
      <p:sp>
        <p:nvSpPr>
          <p:cNvPr id="2" name="Rectangle 1">
            <a:extLst>
              <a:ext uri="{FF2B5EF4-FFF2-40B4-BE49-F238E27FC236}">
                <a16:creationId xmlns:a16="http://schemas.microsoft.com/office/drawing/2014/main" id="{BF1C09BC-7FF9-B618-7006-41777AA52506}"/>
              </a:ext>
            </a:extLst>
          </p:cNvPr>
          <p:cNvSpPr/>
          <p:nvPr/>
        </p:nvSpPr>
        <p:spPr>
          <a:xfrm>
            <a:off x="1586109" y="456917"/>
            <a:ext cx="7515220" cy="4707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BE">
              <a:solidFill>
                <a:srgbClr val="FFFFFF"/>
              </a:solidFill>
              <a:latin typeface="Calibri" panose="020F0502020204030204"/>
            </a:endParaRPr>
          </a:p>
        </p:txBody>
      </p:sp>
      <p:sp>
        <p:nvSpPr>
          <p:cNvPr id="3" name="Rectangle 2">
            <a:extLst>
              <a:ext uri="{FF2B5EF4-FFF2-40B4-BE49-F238E27FC236}">
                <a16:creationId xmlns:a16="http://schemas.microsoft.com/office/drawing/2014/main" id="{1B4ECA8A-67C0-7BE8-F8CD-A0159DAEAA95}"/>
              </a:ext>
            </a:extLst>
          </p:cNvPr>
          <p:cNvSpPr/>
          <p:nvPr/>
        </p:nvSpPr>
        <p:spPr>
          <a:xfrm>
            <a:off x="1586108" y="921310"/>
            <a:ext cx="4310262" cy="510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BE">
              <a:solidFill>
                <a:srgbClr val="FFFFFF"/>
              </a:solidFill>
              <a:latin typeface="Calibri" panose="020F0502020204030204"/>
            </a:endParaRPr>
          </a:p>
        </p:txBody>
      </p:sp>
      <p:sp>
        <p:nvSpPr>
          <p:cNvPr id="11" name="Title 1">
            <a:extLst>
              <a:ext uri="{FF2B5EF4-FFF2-40B4-BE49-F238E27FC236}">
                <a16:creationId xmlns:a16="http://schemas.microsoft.com/office/drawing/2014/main" id="{1E91806B-2177-45D5-8E9A-AEC10936F978}"/>
              </a:ext>
            </a:extLst>
          </p:cNvPr>
          <p:cNvSpPr txBox="1">
            <a:spLocks/>
          </p:cNvSpPr>
          <p:nvPr/>
        </p:nvSpPr>
        <p:spPr>
          <a:xfrm>
            <a:off x="1777051" y="566371"/>
            <a:ext cx="9520695" cy="71620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defTabSz="685783"/>
            <a:r>
              <a:rPr lang="en-US" sz="2800">
                <a:solidFill>
                  <a:srgbClr val="FFFFFF"/>
                </a:solidFill>
                <a:latin typeface="Calibri"/>
                <a:ea typeface="Calibri"/>
                <a:cs typeface="Calibri"/>
              </a:rPr>
              <a:t>A Clean Industrial Deal to boost competitiveness</a:t>
            </a:r>
            <a:endParaRPr lang="en-US"/>
          </a:p>
          <a:p>
            <a:pPr defTabSz="685783"/>
            <a:r>
              <a:rPr lang="en-US" sz="2800">
                <a:solidFill>
                  <a:srgbClr val="FFFFFF"/>
                </a:solidFill>
                <a:latin typeface="Calibri"/>
                <a:ea typeface="Calibri"/>
                <a:cs typeface="Calibri"/>
              </a:rPr>
              <a:t>and sustainability in the EU</a:t>
            </a:r>
            <a:endParaRPr lang="en-US"/>
          </a:p>
        </p:txBody>
      </p:sp>
      <p:pic>
        <p:nvPicPr>
          <p:cNvPr id="12" name="Picture 11">
            <a:extLst>
              <a:ext uri="{FF2B5EF4-FFF2-40B4-BE49-F238E27FC236}">
                <a16:creationId xmlns:a16="http://schemas.microsoft.com/office/drawing/2014/main" id="{930D1FFE-21BA-A8FC-DB3E-E594A1DE6DE7}"/>
              </a:ext>
            </a:extLst>
          </p:cNvPr>
          <p:cNvPicPr>
            <a:picLocks/>
          </p:cNvPicPr>
          <p:nvPr/>
        </p:nvPicPr>
        <p:blipFill>
          <a:blip r:embed="rId6"/>
          <a:srcRect l="10909" r="11624"/>
          <a:stretch/>
        </p:blipFill>
        <p:spPr>
          <a:xfrm>
            <a:off x="3211097" y="1709890"/>
            <a:ext cx="1735200" cy="2239200"/>
          </a:xfrm>
          <a:prstGeom prst="rect">
            <a:avLst/>
          </a:prstGeom>
        </p:spPr>
      </p:pic>
    </p:spTree>
    <p:extLst>
      <p:ext uri="{BB962C8B-B14F-4D97-AF65-F5344CB8AC3E}">
        <p14:creationId xmlns:p14="http://schemas.microsoft.com/office/powerpoint/2010/main" val="4192882997"/>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D76D-5924-4A8C-4341-9C61CD992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8D90A-5F66-5C74-B4A3-5D1F2530E6B9}"/>
              </a:ext>
            </a:extLst>
          </p:cNvPr>
          <p:cNvSpPr>
            <a:spLocks noGrp="1"/>
          </p:cNvSpPr>
          <p:nvPr>
            <p:ph type="title"/>
          </p:nvPr>
        </p:nvSpPr>
        <p:spPr/>
        <p:txBody>
          <a:bodyPr/>
          <a:lstStyle/>
          <a:p>
            <a:r>
              <a:rPr lang="en-GB"/>
              <a:t>Overview</a:t>
            </a:r>
          </a:p>
        </p:txBody>
      </p:sp>
      <p:sp>
        <p:nvSpPr>
          <p:cNvPr id="4" name="Content Placeholder 3">
            <a:extLst>
              <a:ext uri="{FF2B5EF4-FFF2-40B4-BE49-F238E27FC236}">
                <a16:creationId xmlns:a16="http://schemas.microsoft.com/office/drawing/2014/main" id="{1687B469-0F42-DBA0-A012-16370A865287}"/>
              </a:ext>
            </a:extLst>
          </p:cNvPr>
          <p:cNvSpPr>
            <a:spLocks noGrp="1"/>
          </p:cNvSpPr>
          <p:nvPr>
            <p:ph sz="half" idx="2"/>
          </p:nvPr>
        </p:nvSpPr>
        <p:spPr>
          <a:xfrm>
            <a:off x="839788" y="1848119"/>
            <a:ext cx="10716906" cy="3684588"/>
          </a:xfrm>
        </p:spPr>
        <p:txBody>
          <a:bodyPr>
            <a:normAutofit/>
          </a:bodyPr>
          <a:lstStyle/>
          <a:p>
            <a:pPr marL="0" indent="0">
              <a:buNone/>
            </a:pPr>
            <a:endParaRPr lang="en-GB" sz="3200"/>
          </a:p>
          <a:p>
            <a:pPr marL="514350" indent="-514350">
              <a:buAutoNum type="arabicPeriod"/>
            </a:pPr>
            <a:r>
              <a:rPr lang="en-GB" sz="3200"/>
              <a:t>Transport, Energy and Climate committee 2025  </a:t>
            </a:r>
          </a:p>
          <a:p>
            <a:pPr marL="514350" indent="-514350">
              <a:buAutoNum type="arabicPeriod"/>
            </a:pPr>
            <a:r>
              <a:rPr lang="en-GB" sz="3200"/>
              <a:t>The AmCham EU sustainability priorities 2025</a:t>
            </a:r>
          </a:p>
          <a:p>
            <a:pPr marL="514350" indent="-514350">
              <a:buFont typeface="+mj-lt"/>
              <a:buAutoNum type="arabicPeriod"/>
            </a:pPr>
            <a:r>
              <a:rPr lang="en-US" sz="3200"/>
              <a:t>Clean Industrial Deal</a:t>
            </a:r>
          </a:p>
          <a:p>
            <a:pPr marL="514350" indent="-514350">
              <a:buFont typeface="+mj-lt"/>
              <a:buAutoNum type="arabicPeriod"/>
            </a:pPr>
            <a:r>
              <a:rPr lang="en-GB" sz="3200"/>
              <a:t>Advocacy on sustainability policy – in Brussels and beyond</a:t>
            </a:r>
          </a:p>
          <a:p>
            <a:pPr marL="514350" indent="-514350">
              <a:buFont typeface="+mj-lt"/>
              <a:buAutoNum type="arabicPeriod"/>
            </a:pPr>
            <a:r>
              <a:rPr lang="en-GB" sz="3200"/>
              <a:t>Q&amp;A</a:t>
            </a:r>
          </a:p>
        </p:txBody>
      </p:sp>
    </p:spTree>
    <p:extLst>
      <p:ext uri="{BB962C8B-B14F-4D97-AF65-F5344CB8AC3E}">
        <p14:creationId xmlns:p14="http://schemas.microsoft.com/office/powerpoint/2010/main" val="691766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954717"/>
          </a:xfrm>
        </p:spPr>
        <p:txBody>
          <a:bodyPr>
            <a:normAutofit fontScale="90000"/>
          </a:bodyPr>
          <a:lstStyle/>
          <a:p>
            <a:r>
              <a:rPr lang="en-GB"/>
              <a:t>The AmCham EU Transport, Energy and Climate Committee</a:t>
            </a:r>
            <a:endParaRPr lang="en-US"/>
          </a:p>
        </p:txBody>
      </p:sp>
      <p:graphicFrame>
        <p:nvGraphicFramePr>
          <p:cNvPr id="6" name="Diagram 5">
            <a:extLst>
              <a:ext uri="{FF2B5EF4-FFF2-40B4-BE49-F238E27FC236}">
                <a16:creationId xmlns:a16="http://schemas.microsoft.com/office/drawing/2014/main" id="{4BA5D428-47CE-A24A-B71E-84D724B4037B}"/>
              </a:ext>
            </a:extLst>
          </p:cNvPr>
          <p:cNvGraphicFramePr/>
          <p:nvPr/>
        </p:nvGraphicFramePr>
        <p:xfrm>
          <a:off x="1116271" y="1237183"/>
          <a:ext cx="9959458" cy="4691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8825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868" y="344105"/>
            <a:ext cx="10515600" cy="1325563"/>
          </a:xfrm>
        </p:spPr>
        <p:txBody>
          <a:bodyPr/>
          <a:lstStyle/>
          <a:p>
            <a:r>
              <a:rPr lang="en-GB"/>
              <a:t>2025 AmCham EU Sustainability Priorities </a:t>
            </a:r>
          </a:p>
        </p:txBody>
      </p:sp>
      <p:graphicFrame>
        <p:nvGraphicFramePr>
          <p:cNvPr id="13" name="Diagram 12">
            <a:extLst>
              <a:ext uri="{FF2B5EF4-FFF2-40B4-BE49-F238E27FC236}">
                <a16:creationId xmlns:a16="http://schemas.microsoft.com/office/drawing/2014/main" id="{904963CF-3E40-C841-BCDC-44CFF7491FB1}"/>
              </a:ext>
            </a:extLst>
          </p:cNvPr>
          <p:cNvGraphicFramePr/>
          <p:nvPr/>
        </p:nvGraphicFramePr>
        <p:xfrm>
          <a:off x="6180855" y="2841318"/>
          <a:ext cx="3936930" cy="1837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Rounded Corners 8">
            <a:extLst>
              <a:ext uri="{FF2B5EF4-FFF2-40B4-BE49-F238E27FC236}">
                <a16:creationId xmlns:a16="http://schemas.microsoft.com/office/drawing/2014/main" id="{FFDAAD74-673E-78E5-279C-D6747D60695E}"/>
              </a:ext>
            </a:extLst>
          </p:cNvPr>
          <p:cNvSpPr/>
          <p:nvPr/>
        </p:nvSpPr>
        <p:spPr>
          <a:xfrm>
            <a:off x="1137574" y="1487104"/>
            <a:ext cx="4309767" cy="11730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700"/>
              <a:t>Sustainable Transport Investment Plan </a:t>
            </a:r>
          </a:p>
          <a:p>
            <a:pPr marL="285750" indent="-285750">
              <a:buFont typeface="Arial" panose="020B0604020202020204" pitchFamily="34" charset="0"/>
              <a:buChar char="•"/>
            </a:pPr>
            <a:r>
              <a:rPr lang="en-US" sz="1700"/>
              <a:t>Road transportation</a:t>
            </a:r>
          </a:p>
          <a:p>
            <a:pPr marL="285750" indent="-285750">
              <a:buFont typeface="Arial" panose="020B0604020202020204" pitchFamily="34" charset="0"/>
              <a:buChar char="•"/>
            </a:pPr>
            <a:r>
              <a:rPr lang="en-US" sz="1700"/>
              <a:t>Aviation </a:t>
            </a:r>
          </a:p>
        </p:txBody>
      </p:sp>
      <p:sp>
        <p:nvSpPr>
          <p:cNvPr id="21" name="Rectangle: Rounded Corners 20">
            <a:extLst>
              <a:ext uri="{FF2B5EF4-FFF2-40B4-BE49-F238E27FC236}">
                <a16:creationId xmlns:a16="http://schemas.microsoft.com/office/drawing/2014/main" id="{CDFEBC72-830B-9612-9E59-FB49F5CE8B43}"/>
              </a:ext>
            </a:extLst>
          </p:cNvPr>
          <p:cNvSpPr/>
          <p:nvPr/>
        </p:nvSpPr>
        <p:spPr>
          <a:xfrm>
            <a:off x="6419091" y="1487103"/>
            <a:ext cx="4309767" cy="18539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z="1700"/>
              <a:t>Clean Industrial Deal</a:t>
            </a:r>
          </a:p>
          <a:p>
            <a:pPr marL="1200150" lvl="2" indent="-285750">
              <a:buFont typeface="Arial" panose="020B0604020202020204" pitchFamily="34" charset="0"/>
              <a:buChar char="•"/>
            </a:pPr>
            <a:r>
              <a:rPr lang="en-US" sz="1700"/>
              <a:t>Critical Raw Material</a:t>
            </a:r>
          </a:p>
          <a:p>
            <a:pPr marL="1200150" lvl="2" indent="-285750">
              <a:buFont typeface="Arial" panose="020B0604020202020204" pitchFamily="34" charset="0"/>
              <a:buChar char="•"/>
            </a:pPr>
            <a:r>
              <a:rPr lang="en-US" sz="1700"/>
              <a:t>Industrial </a:t>
            </a:r>
            <a:r>
              <a:rPr lang="en-US" sz="1700" err="1"/>
              <a:t>Decarbonisation</a:t>
            </a:r>
            <a:r>
              <a:rPr lang="en-US" sz="1700"/>
              <a:t> Accelerator Act </a:t>
            </a:r>
          </a:p>
          <a:p>
            <a:pPr marL="1200150" lvl="2" indent="-285750">
              <a:buFont typeface="Arial" panose="020B0604020202020204" pitchFamily="34" charset="0"/>
              <a:buChar char="•"/>
            </a:pPr>
            <a:r>
              <a:rPr lang="en-US" sz="1700"/>
              <a:t>Industrial </a:t>
            </a:r>
            <a:r>
              <a:rPr lang="en-US" sz="1700" err="1"/>
              <a:t>Decarbonisation</a:t>
            </a:r>
            <a:r>
              <a:rPr lang="en-US" sz="1700"/>
              <a:t> Bank</a:t>
            </a:r>
            <a:endParaRPr lang="en-BE" sz="1700"/>
          </a:p>
        </p:txBody>
      </p:sp>
      <p:sp>
        <p:nvSpPr>
          <p:cNvPr id="22" name="Rectangle: Rounded Corners 21">
            <a:extLst>
              <a:ext uri="{FF2B5EF4-FFF2-40B4-BE49-F238E27FC236}">
                <a16:creationId xmlns:a16="http://schemas.microsoft.com/office/drawing/2014/main" id="{66C7942E-8D94-C57B-19F6-C1ED7D16B85C}"/>
              </a:ext>
            </a:extLst>
          </p:cNvPr>
          <p:cNvSpPr/>
          <p:nvPr/>
        </p:nvSpPr>
        <p:spPr>
          <a:xfrm>
            <a:off x="1137575" y="2785128"/>
            <a:ext cx="4309765" cy="17463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z="1700"/>
              <a:t>Energy security</a:t>
            </a:r>
          </a:p>
          <a:p>
            <a:pPr marL="742950" lvl="1" indent="-285750">
              <a:buFont typeface="Arial" panose="020B0604020202020204" pitchFamily="34" charset="0"/>
              <a:buChar char="•"/>
            </a:pPr>
            <a:r>
              <a:rPr lang="en-US" sz="1700"/>
              <a:t>Low carbon energy:</a:t>
            </a:r>
          </a:p>
          <a:p>
            <a:pPr marL="1200150" lvl="2" indent="-285750">
              <a:buFont typeface="Arial" panose="020B0604020202020204" pitchFamily="34" charset="0"/>
              <a:buChar char="•"/>
            </a:pPr>
            <a:r>
              <a:rPr lang="en-US" sz="1700"/>
              <a:t>Nuclear</a:t>
            </a:r>
          </a:p>
          <a:p>
            <a:pPr marL="1200150" lvl="2" indent="-285750">
              <a:buFont typeface="Arial" panose="020B0604020202020204" pitchFamily="34" charset="0"/>
              <a:buChar char="•"/>
            </a:pPr>
            <a:r>
              <a:rPr lang="en-US" sz="1700"/>
              <a:t>Hydrogen</a:t>
            </a:r>
          </a:p>
          <a:p>
            <a:pPr marL="1200150" lvl="2" indent="-285750">
              <a:buFont typeface="Arial" panose="020B0604020202020204" pitchFamily="34" charset="0"/>
              <a:buChar char="•"/>
            </a:pPr>
            <a:r>
              <a:rPr lang="en-US" sz="1700"/>
              <a:t>Carbon Capture and Storage</a:t>
            </a:r>
          </a:p>
        </p:txBody>
      </p:sp>
      <p:sp>
        <p:nvSpPr>
          <p:cNvPr id="23" name="Rectangle: Rounded Corners 22">
            <a:extLst>
              <a:ext uri="{FF2B5EF4-FFF2-40B4-BE49-F238E27FC236}">
                <a16:creationId xmlns:a16="http://schemas.microsoft.com/office/drawing/2014/main" id="{CF5FFB95-936E-31FC-6E68-FD3E2CE355FE}"/>
              </a:ext>
            </a:extLst>
          </p:cNvPr>
          <p:cNvSpPr/>
          <p:nvPr/>
        </p:nvSpPr>
        <p:spPr>
          <a:xfrm>
            <a:off x="1137572" y="4674679"/>
            <a:ext cx="4309769" cy="10768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z="1700"/>
              <a:t>CBAM</a:t>
            </a:r>
          </a:p>
          <a:p>
            <a:pPr marL="742950" lvl="1" indent="-285750">
              <a:buFont typeface="Arial" panose="020B0604020202020204" pitchFamily="34" charset="0"/>
              <a:buChar char="•"/>
            </a:pPr>
            <a:r>
              <a:rPr lang="en-US" sz="1700"/>
              <a:t> 2040 climate targets</a:t>
            </a:r>
          </a:p>
        </p:txBody>
      </p:sp>
      <p:sp>
        <p:nvSpPr>
          <p:cNvPr id="24" name="Rectangle: Rounded Corners 23">
            <a:extLst>
              <a:ext uri="{FF2B5EF4-FFF2-40B4-BE49-F238E27FC236}">
                <a16:creationId xmlns:a16="http://schemas.microsoft.com/office/drawing/2014/main" id="{B6A7E35A-C278-47A8-B32A-70E3C955205C}"/>
              </a:ext>
            </a:extLst>
          </p:cNvPr>
          <p:cNvSpPr/>
          <p:nvPr/>
        </p:nvSpPr>
        <p:spPr>
          <a:xfrm>
            <a:off x="6419091" y="3535458"/>
            <a:ext cx="4309767" cy="5801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700">
                <a:solidFill>
                  <a:schemeClr val="tx2"/>
                </a:solidFill>
              </a:rPr>
              <a:t>Circular economy Act</a:t>
            </a:r>
          </a:p>
        </p:txBody>
      </p:sp>
      <p:sp>
        <p:nvSpPr>
          <p:cNvPr id="25" name="Rectangle: Rounded Corners 24">
            <a:extLst>
              <a:ext uri="{FF2B5EF4-FFF2-40B4-BE49-F238E27FC236}">
                <a16:creationId xmlns:a16="http://schemas.microsoft.com/office/drawing/2014/main" id="{D02B93B2-FE2F-1292-72B3-F6DDB841868C}"/>
              </a:ext>
            </a:extLst>
          </p:cNvPr>
          <p:cNvSpPr/>
          <p:nvPr/>
        </p:nvSpPr>
        <p:spPr>
          <a:xfrm>
            <a:off x="6419091" y="5123183"/>
            <a:ext cx="4309767" cy="62839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700">
                <a:solidFill>
                  <a:schemeClr val="tx2"/>
                </a:solidFill>
              </a:rPr>
              <a:t>EU chemical industry package (REACH &amp; Pfas </a:t>
            </a:r>
            <a:r>
              <a:rPr lang="en-US" sz="1700" err="1">
                <a:solidFill>
                  <a:schemeClr val="tx2"/>
                </a:solidFill>
              </a:rPr>
              <a:t>etc</a:t>
            </a:r>
            <a:r>
              <a:rPr lang="en-US" sz="1700">
                <a:solidFill>
                  <a:schemeClr val="tx2"/>
                </a:solidFill>
              </a:rPr>
              <a:t>)</a:t>
            </a:r>
          </a:p>
        </p:txBody>
      </p:sp>
      <p:sp>
        <p:nvSpPr>
          <p:cNvPr id="3" name="Rectangle: Rounded Corners 2">
            <a:extLst>
              <a:ext uri="{FF2B5EF4-FFF2-40B4-BE49-F238E27FC236}">
                <a16:creationId xmlns:a16="http://schemas.microsoft.com/office/drawing/2014/main" id="{84E4B7FC-1F19-C1FF-BC7E-3E809109FBC3}"/>
              </a:ext>
            </a:extLst>
          </p:cNvPr>
          <p:cNvSpPr/>
          <p:nvPr/>
        </p:nvSpPr>
        <p:spPr>
          <a:xfrm>
            <a:off x="6419091" y="4329320"/>
            <a:ext cx="4309769" cy="5801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700">
                <a:solidFill>
                  <a:schemeClr val="tx2"/>
                </a:solidFill>
              </a:rPr>
              <a:t>Water resilience</a:t>
            </a:r>
          </a:p>
        </p:txBody>
      </p:sp>
    </p:spTree>
    <p:extLst>
      <p:ext uri="{BB962C8B-B14F-4D97-AF65-F5344CB8AC3E}">
        <p14:creationId xmlns:p14="http://schemas.microsoft.com/office/powerpoint/2010/main" val="206570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B606F-B95F-4979-F730-4A513C7B21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DD4ADE1-0FA4-3E30-A762-FE1410342E01}"/>
              </a:ext>
            </a:extLst>
          </p:cNvPr>
          <p:cNvPicPr>
            <a:picLocks noChangeAspect="1"/>
          </p:cNvPicPr>
          <p:nvPr/>
        </p:nvPicPr>
        <p:blipFill rotWithShape="1">
          <a:blip r:embed="rId2"/>
          <a:srcRect t="-296" b="-1"/>
          <a:stretch/>
        </p:blipFill>
        <p:spPr>
          <a:xfrm>
            <a:off x="0" y="-77638"/>
            <a:ext cx="12192000" cy="5778659"/>
          </a:xfrm>
          <a:prstGeom prst="rect">
            <a:avLst/>
          </a:prstGeom>
        </p:spPr>
      </p:pic>
      <p:sp>
        <p:nvSpPr>
          <p:cNvPr id="3" name="Content Placeholder 2">
            <a:extLst>
              <a:ext uri="{FF2B5EF4-FFF2-40B4-BE49-F238E27FC236}">
                <a16:creationId xmlns:a16="http://schemas.microsoft.com/office/drawing/2014/main" id="{951C1FE9-3F83-7391-3BEA-7C8353D193BB}"/>
              </a:ext>
            </a:extLst>
          </p:cNvPr>
          <p:cNvSpPr>
            <a:spLocks noGrp="1"/>
          </p:cNvSpPr>
          <p:nvPr>
            <p:ph idx="1"/>
          </p:nvPr>
        </p:nvSpPr>
        <p:spPr/>
        <p:txBody>
          <a:bodyPr/>
          <a:lstStyle/>
          <a:p>
            <a:r>
              <a:rPr lang="en-US"/>
              <a:t>This is your content</a:t>
            </a:r>
          </a:p>
        </p:txBody>
      </p:sp>
      <p:sp>
        <p:nvSpPr>
          <p:cNvPr id="11" name="Rectangle 10">
            <a:extLst>
              <a:ext uri="{FF2B5EF4-FFF2-40B4-BE49-F238E27FC236}">
                <a16:creationId xmlns:a16="http://schemas.microsoft.com/office/drawing/2014/main" id="{C7EDD6B0-186A-7AA3-0B9A-71ACAC2719D9}"/>
              </a:ext>
            </a:extLst>
          </p:cNvPr>
          <p:cNvSpPr/>
          <p:nvPr/>
        </p:nvSpPr>
        <p:spPr>
          <a:xfrm>
            <a:off x="838200" y="768795"/>
            <a:ext cx="10515600" cy="410513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B39A6BC-D7FE-20AD-0EF4-C316DC2B6A71}"/>
              </a:ext>
            </a:extLst>
          </p:cNvPr>
          <p:cNvSpPr txBox="1"/>
          <p:nvPr/>
        </p:nvSpPr>
        <p:spPr>
          <a:xfrm>
            <a:off x="1095540" y="1156979"/>
            <a:ext cx="10000920" cy="3093154"/>
          </a:xfrm>
          <a:prstGeom prst="rect">
            <a:avLst/>
          </a:prstGeom>
          <a:noFill/>
        </p:spPr>
        <p:txBody>
          <a:bodyPr wrap="square" lIns="91440" tIns="45720" rIns="91440" bIns="45720" rtlCol="0" anchor="t">
            <a:spAutoFit/>
          </a:bodyPr>
          <a:lstStyle/>
          <a:p>
            <a:pPr>
              <a:spcAft>
                <a:spcPts val="600"/>
              </a:spcAft>
            </a:pPr>
            <a:r>
              <a:rPr lang="en-GB" sz="2000"/>
              <a:t>9.15 – 10.00	</a:t>
            </a:r>
            <a:r>
              <a:rPr lang="en-US" sz="2000"/>
              <a:t>A Clean Industrial Deal to boost competitiveness and sustainability in the EU</a:t>
            </a:r>
            <a:endParaRPr lang="en-US"/>
          </a:p>
          <a:p>
            <a:pPr>
              <a:spcAft>
                <a:spcPts val="600"/>
              </a:spcAft>
            </a:pPr>
            <a:r>
              <a:rPr lang="en-GB" sz="2000"/>
              <a:t>10.00 – 10.15 	</a:t>
            </a:r>
            <a:r>
              <a:rPr lang="en-US" sz="2000"/>
              <a:t>Coffee break</a:t>
            </a:r>
            <a:endParaRPr lang="en-US" sz="2000">
              <a:ea typeface="Calibri"/>
              <a:cs typeface="Calibri"/>
            </a:endParaRPr>
          </a:p>
          <a:p>
            <a:pPr>
              <a:spcAft>
                <a:spcPts val="600"/>
              </a:spcAft>
            </a:pPr>
            <a:r>
              <a:rPr lang="en-GB" sz="2000"/>
              <a:t>10.15 – 11.00	</a:t>
            </a:r>
            <a:r>
              <a:rPr lang="en-US" sz="2000"/>
              <a:t>Simplifying Digital Policy for Competitiveness and Resilience </a:t>
            </a:r>
            <a:endParaRPr lang="en-US" sz="2000">
              <a:ea typeface="Calibri"/>
              <a:cs typeface="Calibri"/>
            </a:endParaRPr>
          </a:p>
          <a:p>
            <a:pPr>
              <a:spcAft>
                <a:spcPts val="600"/>
              </a:spcAft>
            </a:pPr>
            <a:r>
              <a:rPr lang="en-GB" sz="2000"/>
              <a:t>11.00 – 11.30	</a:t>
            </a:r>
            <a:r>
              <a:rPr lang="en-US" sz="2000"/>
              <a:t>Coffee break and group photo</a:t>
            </a:r>
            <a:endParaRPr lang="en-US" sz="2000">
              <a:ea typeface="Calibri"/>
              <a:cs typeface="Calibri"/>
            </a:endParaRPr>
          </a:p>
          <a:p>
            <a:pPr>
              <a:spcAft>
                <a:spcPts val="600"/>
              </a:spcAft>
            </a:pPr>
            <a:r>
              <a:rPr lang="en-US" sz="2000"/>
              <a:t>11.30 – 12.30	Debriefing with the </a:t>
            </a:r>
            <a:r>
              <a:rPr lang="en-US" sz="2000" err="1"/>
              <a:t>AmChams</a:t>
            </a:r>
            <a:r>
              <a:rPr lang="en-US" sz="2000"/>
              <a:t> Presidents (one representative per AmCham) </a:t>
            </a:r>
            <a:endParaRPr lang="en-US" sz="2000">
              <a:ea typeface="Calibri"/>
              <a:cs typeface="Calibri"/>
            </a:endParaRPr>
          </a:p>
          <a:p>
            <a:pPr>
              <a:spcAft>
                <a:spcPts val="600"/>
              </a:spcAft>
            </a:pPr>
            <a:r>
              <a:rPr lang="en-US" sz="2000"/>
              <a:t>12.30 – 13.30	Transatlantic Conference – welcome networking lunch</a:t>
            </a:r>
            <a:endParaRPr lang="en-US" sz="2000">
              <a:ea typeface="Calibri"/>
              <a:cs typeface="Calibri"/>
            </a:endParaRPr>
          </a:p>
          <a:p>
            <a:pPr>
              <a:spcAft>
                <a:spcPts val="600"/>
              </a:spcAft>
            </a:pPr>
            <a:r>
              <a:rPr lang="en-US" sz="2000"/>
              <a:t>13.30 – 18.30	Transatlantic Conference and reception </a:t>
            </a:r>
            <a:r>
              <a:rPr lang="en-US" sz="2000" i="1"/>
              <a:t>(if registered)</a:t>
            </a:r>
            <a:endParaRPr lang="en-US"/>
          </a:p>
          <a:p>
            <a:pPr>
              <a:spcAft>
                <a:spcPts val="600"/>
              </a:spcAft>
            </a:pPr>
            <a:r>
              <a:rPr lang="en-US" sz="2000"/>
              <a:t>19.00 – 21.30	Transatlantic Dinner </a:t>
            </a:r>
            <a:r>
              <a:rPr lang="en-US" sz="2000" i="1"/>
              <a:t>(if registered)</a:t>
            </a:r>
            <a:endParaRPr lang="en-US"/>
          </a:p>
        </p:txBody>
      </p:sp>
      <p:sp>
        <p:nvSpPr>
          <p:cNvPr id="6" name="Rectangle 5">
            <a:extLst>
              <a:ext uri="{FF2B5EF4-FFF2-40B4-BE49-F238E27FC236}">
                <a16:creationId xmlns:a16="http://schemas.microsoft.com/office/drawing/2014/main" id="{6AF7D169-FF8F-D080-8814-36EB018F9E00}"/>
              </a:ext>
            </a:extLst>
          </p:cNvPr>
          <p:cNvSpPr/>
          <p:nvPr/>
        </p:nvSpPr>
        <p:spPr>
          <a:xfrm>
            <a:off x="838201" y="229870"/>
            <a:ext cx="2862030" cy="5546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itle 1">
            <a:extLst>
              <a:ext uri="{FF2B5EF4-FFF2-40B4-BE49-F238E27FC236}">
                <a16:creationId xmlns:a16="http://schemas.microsoft.com/office/drawing/2014/main" id="{E85D0AD6-0F43-A099-59D2-728E262D34F3}"/>
              </a:ext>
            </a:extLst>
          </p:cNvPr>
          <p:cNvSpPr txBox="1">
            <a:spLocks/>
          </p:cNvSpPr>
          <p:nvPr/>
        </p:nvSpPr>
        <p:spPr>
          <a:xfrm>
            <a:off x="1027650" y="211096"/>
            <a:ext cx="2512592" cy="586465"/>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r>
              <a:rPr lang="en-US" altLang="en-US" sz="2800">
                <a:solidFill>
                  <a:schemeClr val="bg1"/>
                </a:solidFill>
                <a:latin typeface="Calibri"/>
                <a:ea typeface="Calibri"/>
                <a:cs typeface="Calibri"/>
              </a:rPr>
              <a:t>Tuesday, 18 March</a:t>
            </a:r>
            <a:endParaRPr lang="en-US" altLang="en-US" sz="2800">
              <a:solidFill>
                <a:schemeClr val="bg1"/>
              </a:solidFill>
            </a:endParaRPr>
          </a:p>
        </p:txBody>
      </p:sp>
    </p:spTree>
    <p:extLst>
      <p:ext uri="{BB962C8B-B14F-4D97-AF65-F5344CB8AC3E}">
        <p14:creationId xmlns:p14="http://schemas.microsoft.com/office/powerpoint/2010/main" val="1290039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4E0F0-C224-E9D8-6F17-37EDA47E9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0B563-3A3B-E8DF-430A-65BF9A4D1860}"/>
              </a:ext>
            </a:extLst>
          </p:cNvPr>
          <p:cNvSpPr>
            <a:spLocks noGrp="1"/>
          </p:cNvSpPr>
          <p:nvPr>
            <p:ph type="title"/>
          </p:nvPr>
        </p:nvSpPr>
        <p:spPr>
          <a:xfrm>
            <a:off x="838200" y="161926"/>
            <a:ext cx="10515600" cy="1325563"/>
          </a:xfrm>
        </p:spPr>
        <p:txBody>
          <a:bodyPr anchor="ctr">
            <a:normAutofit/>
          </a:bodyPr>
          <a:lstStyle/>
          <a:p>
            <a:pPr algn="ctr"/>
            <a:r>
              <a:rPr lang="nb-NO"/>
              <a:t>Clean Industrial Deal pillars</a:t>
            </a:r>
            <a:endParaRPr lang="en-US"/>
          </a:p>
        </p:txBody>
      </p:sp>
      <p:graphicFrame>
        <p:nvGraphicFramePr>
          <p:cNvPr id="5" name="Content Placeholder 2">
            <a:extLst>
              <a:ext uri="{FF2B5EF4-FFF2-40B4-BE49-F238E27FC236}">
                <a16:creationId xmlns:a16="http://schemas.microsoft.com/office/drawing/2014/main" id="{8718325B-F056-4A51-AED6-03D84E28CE51}"/>
              </a:ext>
            </a:extLst>
          </p:cNvPr>
          <p:cNvGraphicFramePr>
            <a:graphicFrameLocks noGrp="1"/>
          </p:cNvGraphicFramePr>
          <p:nvPr>
            <p:ph idx="1"/>
          </p:nvPr>
        </p:nvGraphicFramePr>
        <p:xfrm>
          <a:off x="838200" y="1487489"/>
          <a:ext cx="10515600" cy="2077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ontent Placeholder 2">
            <a:extLst>
              <a:ext uri="{FF2B5EF4-FFF2-40B4-BE49-F238E27FC236}">
                <a16:creationId xmlns:a16="http://schemas.microsoft.com/office/drawing/2014/main" id="{6FA537F8-AED1-B750-228A-938A7DD65D68}"/>
              </a:ext>
            </a:extLst>
          </p:cNvPr>
          <p:cNvGraphicFramePr>
            <a:graphicFrameLocks/>
          </p:cNvGraphicFramePr>
          <p:nvPr/>
        </p:nvGraphicFramePr>
        <p:xfrm>
          <a:off x="838200" y="3699052"/>
          <a:ext cx="10515600" cy="20770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69979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9DC2C-0865-C755-8020-324423BB4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D6D88-F42E-C74A-1303-5C68312067C8}"/>
              </a:ext>
            </a:extLst>
          </p:cNvPr>
          <p:cNvSpPr>
            <a:spLocks noGrp="1"/>
          </p:cNvSpPr>
          <p:nvPr>
            <p:ph type="title"/>
          </p:nvPr>
        </p:nvSpPr>
        <p:spPr>
          <a:xfrm>
            <a:off x="838200" y="274590"/>
            <a:ext cx="10515600" cy="1325563"/>
          </a:xfrm>
        </p:spPr>
        <p:txBody>
          <a:bodyPr vert="horz" lIns="91440" tIns="45720" rIns="91440" bIns="45720" rtlCol="0" anchor="ctr">
            <a:normAutofit/>
          </a:bodyPr>
          <a:lstStyle/>
          <a:p>
            <a:pPr algn="ctr"/>
            <a:r>
              <a:rPr lang="en-US" kern="1200"/>
              <a:t> CID : AEU recommendations</a:t>
            </a:r>
          </a:p>
        </p:txBody>
      </p:sp>
      <p:graphicFrame>
        <p:nvGraphicFramePr>
          <p:cNvPr id="21" name="Rectangle 1">
            <a:extLst>
              <a:ext uri="{FF2B5EF4-FFF2-40B4-BE49-F238E27FC236}">
                <a16:creationId xmlns:a16="http://schemas.microsoft.com/office/drawing/2014/main" id="{DF959106-8D17-0289-FD3A-71D1783AA829}"/>
              </a:ext>
            </a:extLst>
          </p:cNvPr>
          <p:cNvGraphicFramePr>
            <a:graphicFrameLocks noGrp="1"/>
          </p:cNvGraphicFramePr>
          <p:nvPr>
            <p:ph idx="1"/>
          </p:nvPr>
        </p:nvGraphicFramePr>
        <p:xfrm>
          <a:off x="286881" y="1447801"/>
          <a:ext cx="11618237" cy="455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1362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D97EC-8CB7-0B74-94E4-2C8DF1E66E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87EDE-4804-3CD3-1311-3D208FDA3675}"/>
              </a:ext>
            </a:extLst>
          </p:cNvPr>
          <p:cNvSpPr>
            <a:spLocks noGrp="1"/>
          </p:cNvSpPr>
          <p:nvPr>
            <p:ph type="title"/>
          </p:nvPr>
        </p:nvSpPr>
        <p:spPr>
          <a:xfrm>
            <a:off x="928735" y="57307"/>
            <a:ext cx="10515600" cy="1325563"/>
          </a:xfrm>
        </p:spPr>
        <p:txBody>
          <a:bodyPr vert="horz" lIns="91440" tIns="45720" rIns="91440" bIns="45720" rtlCol="0" anchor="ctr">
            <a:normAutofit/>
          </a:bodyPr>
          <a:lstStyle/>
          <a:p>
            <a:pPr algn="ctr"/>
            <a:r>
              <a:rPr lang="en-US" sz="3700" kern="1200"/>
              <a:t>Impact on EU Member States:</a:t>
            </a:r>
            <a:br>
              <a:rPr lang="en-US" sz="3700" kern="1200"/>
            </a:br>
            <a:r>
              <a:rPr lang="en-US" sz="3700"/>
              <a:t>Why flexibility and inclusiveness in the CID matter -</a:t>
            </a:r>
            <a:endParaRPr lang="en-US" sz="3700" kern="1200"/>
          </a:p>
        </p:txBody>
      </p:sp>
      <p:graphicFrame>
        <p:nvGraphicFramePr>
          <p:cNvPr id="7" name="Rectangle 1">
            <a:extLst>
              <a:ext uri="{FF2B5EF4-FFF2-40B4-BE49-F238E27FC236}">
                <a16:creationId xmlns:a16="http://schemas.microsoft.com/office/drawing/2014/main" id="{B31A626D-6CBA-2F13-FAEE-046C613A7CBC}"/>
              </a:ext>
            </a:extLst>
          </p:cNvPr>
          <p:cNvGraphicFramePr>
            <a:graphicFrameLocks noGrp="1"/>
          </p:cNvGraphicFramePr>
          <p:nvPr>
            <p:ph idx="1"/>
          </p:nvPr>
        </p:nvGraphicFramePr>
        <p:xfrm>
          <a:off x="647700" y="1320627"/>
          <a:ext cx="10896600" cy="4691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5470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01F65-17C1-09DC-F974-90A088DA5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A8F65-FC81-159D-2196-D6C3D49CE459}"/>
              </a:ext>
            </a:extLst>
          </p:cNvPr>
          <p:cNvSpPr>
            <a:spLocks noGrp="1"/>
          </p:cNvSpPr>
          <p:nvPr>
            <p:ph type="title"/>
          </p:nvPr>
        </p:nvSpPr>
        <p:spPr>
          <a:xfrm>
            <a:off x="928735" y="57307"/>
            <a:ext cx="10515600" cy="1325563"/>
          </a:xfrm>
        </p:spPr>
        <p:txBody>
          <a:bodyPr vert="horz" lIns="91440" tIns="45720" rIns="91440" bIns="45720" rtlCol="0" anchor="ctr">
            <a:normAutofit/>
          </a:bodyPr>
          <a:lstStyle/>
          <a:p>
            <a:pPr algn="ctr"/>
            <a:r>
              <a:rPr lang="en-US" sz="3700" kern="1200"/>
              <a:t>Impact on EU Member States:</a:t>
            </a:r>
            <a:br>
              <a:rPr lang="en-US" sz="3700" kern="1200"/>
            </a:br>
            <a:r>
              <a:rPr lang="en-US" sz="3700" kern="1200"/>
              <a:t>Financing </a:t>
            </a:r>
            <a:r>
              <a:rPr lang="en-US" sz="3700"/>
              <a:t>the EU’s decarbonization</a:t>
            </a:r>
            <a:endParaRPr lang="en-US" sz="3700" kern="1200"/>
          </a:p>
        </p:txBody>
      </p:sp>
      <p:graphicFrame>
        <p:nvGraphicFramePr>
          <p:cNvPr id="7" name="Rectangle 1">
            <a:extLst>
              <a:ext uri="{FF2B5EF4-FFF2-40B4-BE49-F238E27FC236}">
                <a16:creationId xmlns:a16="http://schemas.microsoft.com/office/drawing/2014/main" id="{E1E4C473-8925-7B64-54F1-4197BD59AD67}"/>
              </a:ext>
            </a:extLst>
          </p:cNvPr>
          <p:cNvGraphicFramePr>
            <a:graphicFrameLocks noGrp="1"/>
          </p:cNvGraphicFramePr>
          <p:nvPr>
            <p:ph idx="1"/>
          </p:nvPr>
        </p:nvGraphicFramePr>
        <p:xfrm>
          <a:off x="396560" y="1195059"/>
          <a:ext cx="11398879" cy="486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4615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32F3-429F-B4F2-08A8-660AF3772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621BD-89D1-B402-DDC0-71F78766F6E7}"/>
              </a:ext>
            </a:extLst>
          </p:cNvPr>
          <p:cNvSpPr>
            <a:spLocks noGrp="1"/>
          </p:cNvSpPr>
          <p:nvPr>
            <p:ph type="title"/>
          </p:nvPr>
        </p:nvSpPr>
        <p:spPr>
          <a:xfrm>
            <a:off x="838200" y="114959"/>
            <a:ext cx="10515600" cy="1325563"/>
          </a:xfrm>
        </p:spPr>
        <p:txBody>
          <a:bodyPr/>
          <a:lstStyle/>
          <a:p>
            <a:pPr algn="ctr"/>
            <a:r>
              <a:rPr lang="en-US"/>
              <a:t>Clean Industrial Deal pillars</a:t>
            </a:r>
          </a:p>
        </p:txBody>
      </p:sp>
      <p:sp>
        <p:nvSpPr>
          <p:cNvPr id="3" name="Arrow: Right 2">
            <a:extLst>
              <a:ext uri="{FF2B5EF4-FFF2-40B4-BE49-F238E27FC236}">
                <a16:creationId xmlns:a16="http://schemas.microsoft.com/office/drawing/2014/main" id="{E119EC9B-A616-CE07-F657-D1B452508015}"/>
              </a:ext>
            </a:extLst>
          </p:cNvPr>
          <p:cNvSpPr/>
          <p:nvPr/>
        </p:nvSpPr>
        <p:spPr>
          <a:xfrm>
            <a:off x="742590" y="2328410"/>
            <a:ext cx="10706819" cy="8195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2025</a:t>
            </a:r>
            <a:endParaRPr lang="en-BE"/>
          </a:p>
        </p:txBody>
      </p:sp>
      <p:cxnSp>
        <p:nvCxnSpPr>
          <p:cNvPr id="11" name="Straight Arrow Connector 10">
            <a:extLst>
              <a:ext uri="{FF2B5EF4-FFF2-40B4-BE49-F238E27FC236}">
                <a16:creationId xmlns:a16="http://schemas.microsoft.com/office/drawing/2014/main" id="{C7F4937F-B0DA-09A8-F82E-E01D9C35A37B}"/>
              </a:ext>
            </a:extLst>
          </p:cNvPr>
          <p:cNvCxnSpPr>
            <a:cxnSpLocks/>
          </p:cNvCxnSpPr>
          <p:nvPr/>
        </p:nvCxnSpPr>
        <p:spPr>
          <a:xfrm flipV="1">
            <a:off x="838200" y="1957993"/>
            <a:ext cx="0" cy="627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1CC71F3-040E-CEDA-8E5A-E9B4746DE86C}"/>
              </a:ext>
            </a:extLst>
          </p:cNvPr>
          <p:cNvSpPr txBox="1"/>
          <p:nvPr/>
        </p:nvSpPr>
        <p:spPr>
          <a:xfrm>
            <a:off x="-115014" y="1425516"/>
            <a:ext cx="1993420" cy="600164"/>
          </a:xfrm>
          <a:prstGeom prst="rect">
            <a:avLst/>
          </a:prstGeom>
          <a:noFill/>
        </p:spPr>
        <p:txBody>
          <a:bodyPr wrap="square" rtlCol="0">
            <a:spAutoFit/>
          </a:bodyPr>
          <a:lstStyle/>
          <a:p>
            <a:pPr algn="ctr"/>
            <a:r>
              <a:rPr lang="en-US" sz="1100" b="1">
                <a:highlight>
                  <a:srgbClr val="FFFF00"/>
                </a:highlight>
              </a:rPr>
              <a:t>First list of Strategic Projects under the Critical Raw Materials Act</a:t>
            </a:r>
          </a:p>
        </p:txBody>
      </p:sp>
      <p:sp>
        <p:nvSpPr>
          <p:cNvPr id="14" name="TextBox 13">
            <a:extLst>
              <a:ext uri="{FF2B5EF4-FFF2-40B4-BE49-F238E27FC236}">
                <a16:creationId xmlns:a16="http://schemas.microsoft.com/office/drawing/2014/main" id="{FADA40B0-2EE4-406F-DF2D-DC1AAD545C41}"/>
              </a:ext>
            </a:extLst>
          </p:cNvPr>
          <p:cNvSpPr txBox="1"/>
          <p:nvPr/>
        </p:nvSpPr>
        <p:spPr>
          <a:xfrm>
            <a:off x="838200" y="2553499"/>
            <a:ext cx="766313" cy="369332"/>
          </a:xfrm>
          <a:prstGeom prst="rect">
            <a:avLst/>
          </a:prstGeom>
          <a:noFill/>
        </p:spPr>
        <p:txBody>
          <a:bodyPr wrap="square" rtlCol="0">
            <a:spAutoFit/>
          </a:bodyPr>
          <a:lstStyle/>
          <a:p>
            <a:r>
              <a:rPr lang="en-US">
                <a:solidFill>
                  <a:schemeClr val="bg1"/>
                </a:solidFill>
              </a:rPr>
              <a:t>Q1</a:t>
            </a:r>
            <a:endParaRPr lang="en-BE">
              <a:solidFill>
                <a:schemeClr val="bg1"/>
              </a:solidFill>
            </a:endParaRPr>
          </a:p>
        </p:txBody>
      </p:sp>
      <p:sp>
        <p:nvSpPr>
          <p:cNvPr id="15" name="TextBox 14">
            <a:extLst>
              <a:ext uri="{FF2B5EF4-FFF2-40B4-BE49-F238E27FC236}">
                <a16:creationId xmlns:a16="http://schemas.microsoft.com/office/drawing/2014/main" id="{29143253-1878-E8A9-9DBC-BDD41049CCD4}"/>
              </a:ext>
            </a:extLst>
          </p:cNvPr>
          <p:cNvSpPr txBox="1"/>
          <p:nvPr/>
        </p:nvSpPr>
        <p:spPr>
          <a:xfrm>
            <a:off x="3707921" y="2562793"/>
            <a:ext cx="766313" cy="369332"/>
          </a:xfrm>
          <a:prstGeom prst="rect">
            <a:avLst/>
          </a:prstGeom>
          <a:noFill/>
        </p:spPr>
        <p:txBody>
          <a:bodyPr wrap="square" rtlCol="0">
            <a:spAutoFit/>
          </a:bodyPr>
          <a:lstStyle/>
          <a:p>
            <a:r>
              <a:rPr lang="en-US">
                <a:solidFill>
                  <a:schemeClr val="bg1"/>
                </a:solidFill>
              </a:rPr>
              <a:t>Q2</a:t>
            </a:r>
            <a:endParaRPr lang="en-BE">
              <a:solidFill>
                <a:schemeClr val="bg1"/>
              </a:solidFill>
            </a:endParaRPr>
          </a:p>
        </p:txBody>
      </p:sp>
      <p:sp>
        <p:nvSpPr>
          <p:cNvPr id="16" name="TextBox 15">
            <a:extLst>
              <a:ext uri="{FF2B5EF4-FFF2-40B4-BE49-F238E27FC236}">
                <a16:creationId xmlns:a16="http://schemas.microsoft.com/office/drawing/2014/main" id="{BF8F9DB3-8D32-BD70-D25F-1D1528ADA17D}"/>
              </a:ext>
            </a:extLst>
          </p:cNvPr>
          <p:cNvSpPr txBox="1"/>
          <p:nvPr/>
        </p:nvSpPr>
        <p:spPr>
          <a:xfrm>
            <a:off x="7428975" y="2539991"/>
            <a:ext cx="766313" cy="369332"/>
          </a:xfrm>
          <a:prstGeom prst="rect">
            <a:avLst/>
          </a:prstGeom>
          <a:noFill/>
        </p:spPr>
        <p:txBody>
          <a:bodyPr wrap="square" rtlCol="0">
            <a:spAutoFit/>
          </a:bodyPr>
          <a:lstStyle/>
          <a:p>
            <a:r>
              <a:rPr lang="en-US">
                <a:solidFill>
                  <a:schemeClr val="bg1"/>
                </a:solidFill>
              </a:rPr>
              <a:t>Q3</a:t>
            </a:r>
            <a:endParaRPr lang="en-BE">
              <a:solidFill>
                <a:schemeClr val="bg1"/>
              </a:solidFill>
            </a:endParaRPr>
          </a:p>
        </p:txBody>
      </p:sp>
      <p:sp>
        <p:nvSpPr>
          <p:cNvPr id="17" name="TextBox 16">
            <a:extLst>
              <a:ext uri="{FF2B5EF4-FFF2-40B4-BE49-F238E27FC236}">
                <a16:creationId xmlns:a16="http://schemas.microsoft.com/office/drawing/2014/main" id="{A74FFC58-92DC-EC0A-7168-0936A4766E01}"/>
              </a:ext>
            </a:extLst>
          </p:cNvPr>
          <p:cNvSpPr txBox="1"/>
          <p:nvPr/>
        </p:nvSpPr>
        <p:spPr>
          <a:xfrm>
            <a:off x="9295687" y="2539991"/>
            <a:ext cx="766313" cy="369332"/>
          </a:xfrm>
          <a:prstGeom prst="rect">
            <a:avLst/>
          </a:prstGeom>
          <a:noFill/>
        </p:spPr>
        <p:txBody>
          <a:bodyPr wrap="square" rtlCol="0">
            <a:spAutoFit/>
          </a:bodyPr>
          <a:lstStyle/>
          <a:p>
            <a:r>
              <a:rPr lang="en-US">
                <a:solidFill>
                  <a:schemeClr val="bg1"/>
                </a:solidFill>
              </a:rPr>
              <a:t>Q4</a:t>
            </a:r>
            <a:endParaRPr lang="en-BE">
              <a:solidFill>
                <a:schemeClr val="bg1"/>
              </a:solidFill>
            </a:endParaRPr>
          </a:p>
        </p:txBody>
      </p:sp>
      <p:sp>
        <p:nvSpPr>
          <p:cNvPr id="21" name="TextBox 20">
            <a:extLst>
              <a:ext uri="{FF2B5EF4-FFF2-40B4-BE49-F238E27FC236}">
                <a16:creationId xmlns:a16="http://schemas.microsoft.com/office/drawing/2014/main" id="{412B74E0-B96F-A115-6BD4-759EC50DC02C}"/>
              </a:ext>
            </a:extLst>
          </p:cNvPr>
          <p:cNvSpPr txBox="1"/>
          <p:nvPr/>
        </p:nvSpPr>
        <p:spPr>
          <a:xfrm>
            <a:off x="279103" y="4259571"/>
            <a:ext cx="1260533" cy="707886"/>
          </a:xfrm>
          <a:prstGeom prst="rect">
            <a:avLst/>
          </a:prstGeom>
          <a:noFill/>
        </p:spPr>
        <p:txBody>
          <a:bodyPr wrap="square" rtlCol="0">
            <a:spAutoFit/>
          </a:bodyPr>
          <a:lstStyle/>
          <a:p>
            <a:pPr algn="ctr"/>
            <a:r>
              <a:rPr lang="en-US" sz="1100" b="1"/>
              <a:t>European Grid Package</a:t>
            </a:r>
          </a:p>
          <a:p>
            <a:endParaRPr lang="en-BE"/>
          </a:p>
        </p:txBody>
      </p:sp>
      <p:sp>
        <p:nvSpPr>
          <p:cNvPr id="22" name="Arrow: Right 21">
            <a:extLst>
              <a:ext uri="{FF2B5EF4-FFF2-40B4-BE49-F238E27FC236}">
                <a16:creationId xmlns:a16="http://schemas.microsoft.com/office/drawing/2014/main" id="{42707B30-B6CD-69EC-A91A-FC6BDAF18AAD}"/>
              </a:ext>
            </a:extLst>
          </p:cNvPr>
          <p:cNvSpPr/>
          <p:nvPr/>
        </p:nvSpPr>
        <p:spPr>
          <a:xfrm>
            <a:off x="646981" y="4796372"/>
            <a:ext cx="10706819" cy="8195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2026</a:t>
            </a:r>
            <a:endParaRPr lang="en-BE"/>
          </a:p>
        </p:txBody>
      </p:sp>
      <p:sp>
        <p:nvSpPr>
          <p:cNvPr id="23" name="TextBox 22">
            <a:extLst>
              <a:ext uri="{FF2B5EF4-FFF2-40B4-BE49-F238E27FC236}">
                <a16:creationId xmlns:a16="http://schemas.microsoft.com/office/drawing/2014/main" id="{E8F134D5-427D-EF5C-8B07-13235FB9BADE}"/>
              </a:ext>
            </a:extLst>
          </p:cNvPr>
          <p:cNvSpPr txBox="1"/>
          <p:nvPr/>
        </p:nvSpPr>
        <p:spPr>
          <a:xfrm>
            <a:off x="742591" y="5021461"/>
            <a:ext cx="766313" cy="369332"/>
          </a:xfrm>
          <a:prstGeom prst="rect">
            <a:avLst/>
          </a:prstGeom>
          <a:noFill/>
        </p:spPr>
        <p:txBody>
          <a:bodyPr wrap="square" rtlCol="0">
            <a:spAutoFit/>
          </a:bodyPr>
          <a:lstStyle/>
          <a:p>
            <a:r>
              <a:rPr lang="en-US">
                <a:solidFill>
                  <a:schemeClr val="bg1"/>
                </a:solidFill>
              </a:rPr>
              <a:t>Q1</a:t>
            </a:r>
            <a:endParaRPr lang="en-BE">
              <a:solidFill>
                <a:schemeClr val="bg1"/>
              </a:solidFill>
            </a:endParaRPr>
          </a:p>
        </p:txBody>
      </p:sp>
      <p:sp>
        <p:nvSpPr>
          <p:cNvPr id="24" name="TextBox 23">
            <a:extLst>
              <a:ext uri="{FF2B5EF4-FFF2-40B4-BE49-F238E27FC236}">
                <a16:creationId xmlns:a16="http://schemas.microsoft.com/office/drawing/2014/main" id="{6C81C00C-CA12-6029-F4CB-A045A7ADD853}"/>
              </a:ext>
            </a:extLst>
          </p:cNvPr>
          <p:cNvSpPr txBox="1"/>
          <p:nvPr/>
        </p:nvSpPr>
        <p:spPr>
          <a:xfrm>
            <a:off x="3612312" y="5030755"/>
            <a:ext cx="766313" cy="369332"/>
          </a:xfrm>
          <a:prstGeom prst="rect">
            <a:avLst/>
          </a:prstGeom>
          <a:noFill/>
        </p:spPr>
        <p:txBody>
          <a:bodyPr wrap="square" rtlCol="0">
            <a:spAutoFit/>
          </a:bodyPr>
          <a:lstStyle/>
          <a:p>
            <a:r>
              <a:rPr lang="en-US">
                <a:solidFill>
                  <a:schemeClr val="bg1"/>
                </a:solidFill>
              </a:rPr>
              <a:t>Q2</a:t>
            </a:r>
            <a:endParaRPr lang="en-BE">
              <a:solidFill>
                <a:schemeClr val="bg1"/>
              </a:solidFill>
            </a:endParaRPr>
          </a:p>
        </p:txBody>
      </p:sp>
      <p:sp>
        <p:nvSpPr>
          <p:cNvPr id="25" name="TextBox 24">
            <a:extLst>
              <a:ext uri="{FF2B5EF4-FFF2-40B4-BE49-F238E27FC236}">
                <a16:creationId xmlns:a16="http://schemas.microsoft.com/office/drawing/2014/main" id="{F3D48E9C-C92F-3F2F-14FC-42704C22D4A8}"/>
              </a:ext>
            </a:extLst>
          </p:cNvPr>
          <p:cNvSpPr txBox="1"/>
          <p:nvPr/>
        </p:nvSpPr>
        <p:spPr>
          <a:xfrm>
            <a:off x="7438493" y="5022127"/>
            <a:ext cx="766313" cy="369332"/>
          </a:xfrm>
          <a:prstGeom prst="rect">
            <a:avLst/>
          </a:prstGeom>
          <a:noFill/>
        </p:spPr>
        <p:txBody>
          <a:bodyPr wrap="square" rtlCol="0">
            <a:spAutoFit/>
          </a:bodyPr>
          <a:lstStyle/>
          <a:p>
            <a:r>
              <a:rPr lang="en-US">
                <a:solidFill>
                  <a:schemeClr val="bg1"/>
                </a:solidFill>
              </a:rPr>
              <a:t>Q3</a:t>
            </a:r>
            <a:endParaRPr lang="en-BE">
              <a:solidFill>
                <a:schemeClr val="bg1"/>
              </a:solidFill>
            </a:endParaRPr>
          </a:p>
        </p:txBody>
      </p:sp>
      <p:sp>
        <p:nvSpPr>
          <p:cNvPr id="26" name="TextBox 25">
            <a:extLst>
              <a:ext uri="{FF2B5EF4-FFF2-40B4-BE49-F238E27FC236}">
                <a16:creationId xmlns:a16="http://schemas.microsoft.com/office/drawing/2014/main" id="{20D9B1EC-2E7B-A959-C940-6D7C52FCD677}"/>
              </a:ext>
            </a:extLst>
          </p:cNvPr>
          <p:cNvSpPr txBox="1"/>
          <p:nvPr/>
        </p:nvSpPr>
        <p:spPr>
          <a:xfrm>
            <a:off x="9297849" y="5021460"/>
            <a:ext cx="766313" cy="369332"/>
          </a:xfrm>
          <a:prstGeom prst="rect">
            <a:avLst/>
          </a:prstGeom>
          <a:noFill/>
        </p:spPr>
        <p:txBody>
          <a:bodyPr wrap="square" rtlCol="0">
            <a:spAutoFit/>
          </a:bodyPr>
          <a:lstStyle/>
          <a:p>
            <a:r>
              <a:rPr lang="en-US">
                <a:solidFill>
                  <a:schemeClr val="bg1"/>
                </a:solidFill>
              </a:rPr>
              <a:t>Q4</a:t>
            </a:r>
            <a:endParaRPr lang="en-BE">
              <a:solidFill>
                <a:schemeClr val="bg1"/>
              </a:solidFill>
            </a:endParaRPr>
          </a:p>
        </p:txBody>
      </p:sp>
      <p:cxnSp>
        <p:nvCxnSpPr>
          <p:cNvPr id="28" name="Straight Arrow Connector 27">
            <a:extLst>
              <a:ext uri="{FF2B5EF4-FFF2-40B4-BE49-F238E27FC236}">
                <a16:creationId xmlns:a16="http://schemas.microsoft.com/office/drawing/2014/main" id="{4FF3688B-00E8-CE3E-C46F-4230FF9C322A}"/>
              </a:ext>
            </a:extLst>
          </p:cNvPr>
          <p:cNvCxnSpPr>
            <a:cxnSpLocks/>
          </p:cNvCxnSpPr>
          <p:nvPr/>
        </p:nvCxnSpPr>
        <p:spPr>
          <a:xfrm flipV="1">
            <a:off x="888524" y="4688364"/>
            <a:ext cx="0" cy="349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85ACB51-7224-D8A4-5E2B-0CABB2A4099C}"/>
              </a:ext>
            </a:extLst>
          </p:cNvPr>
          <p:cNvCxnSpPr>
            <a:cxnSpLocks/>
          </p:cNvCxnSpPr>
          <p:nvPr/>
        </p:nvCxnSpPr>
        <p:spPr>
          <a:xfrm flipV="1">
            <a:off x="4421143" y="2070240"/>
            <a:ext cx="0" cy="457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5CFC081-2220-3B80-613C-994C11E61A7F}"/>
              </a:ext>
            </a:extLst>
          </p:cNvPr>
          <p:cNvSpPr txBox="1"/>
          <p:nvPr/>
        </p:nvSpPr>
        <p:spPr>
          <a:xfrm>
            <a:off x="3915377" y="1639075"/>
            <a:ext cx="1065361" cy="707886"/>
          </a:xfrm>
          <a:prstGeom prst="rect">
            <a:avLst/>
          </a:prstGeom>
          <a:noFill/>
        </p:spPr>
        <p:txBody>
          <a:bodyPr wrap="square" rtlCol="0">
            <a:spAutoFit/>
          </a:bodyPr>
          <a:lstStyle/>
          <a:p>
            <a:pPr algn="ctr"/>
            <a:r>
              <a:rPr lang="en-US" sz="1100" b="1"/>
              <a:t>CID State Aid framework </a:t>
            </a:r>
          </a:p>
          <a:p>
            <a:endParaRPr lang="en-BE"/>
          </a:p>
        </p:txBody>
      </p:sp>
      <p:sp>
        <p:nvSpPr>
          <p:cNvPr id="38" name="TextBox 37">
            <a:extLst>
              <a:ext uri="{FF2B5EF4-FFF2-40B4-BE49-F238E27FC236}">
                <a16:creationId xmlns:a16="http://schemas.microsoft.com/office/drawing/2014/main" id="{3910A671-665A-8E6D-4E55-678B819A0945}"/>
              </a:ext>
            </a:extLst>
          </p:cNvPr>
          <p:cNvSpPr txBox="1"/>
          <p:nvPr/>
        </p:nvSpPr>
        <p:spPr>
          <a:xfrm>
            <a:off x="1953694" y="1856971"/>
            <a:ext cx="2041581" cy="430887"/>
          </a:xfrm>
          <a:prstGeom prst="rect">
            <a:avLst/>
          </a:prstGeom>
          <a:noFill/>
        </p:spPr>
        <p:txBody>
          <a:bodyPr wrap="square" rtlCol="0">
            <a:spAutoFit/>
          </a:bodyPr>
          <a:lstStyle/>
          <a:p>
            <a:pPr algn="ctr"/>
            <a:r>
              <a:rPr lang="en-US" sz="1100" b="1"/>
              <a:t>Extension of the Gas Storage Regulation</a:t>
            </a:r>
            <a:endParaRPr lang="en-BE" sz="1100" b="1"/>
          </a:p>
        </p:txBody>
      </p:sp>
      <p:cxnSp>
        <p:nvCxnSpPr>
          <p:cNvPr id="40" name="Straight Arrow Connector 39">
            <a:extLst>
              <a:ext uri="{FF2B5EF4-FFF2-40B4-BE49-F238E27FC236}">
                <a16:creationId xmlns:a16="http://schemas.microsoft.com/office/drawing/2014/main" id="{E040FA14-BC22-ED0B-ADDE-C08B4F67A61D}"/>
              </a:ext>
            </a:extLst>
          </p:cNvPr>
          <p:cNvCxnSpPr>
            <a:cxnSpLocks/>
          </p:cNvCxnSpPr>
          <p:nvPr/>
        </p:nvCxnSpPr>
        <p:spPr>
          <a:xfrm flipV="1">
            <a:off x="10794516" y="2022229"/>
            <a:ext cx="0" cy="583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5553AF5-78EC-B923-6253-61C8BEB0B502}"/>
              </a:ext>
            </a:extLst>
          </p:cNvPr>
          <p:cNvSpPr txBox="1"/>
          <p:nvPr/>
        </p:nvSpPr>
        <p:spPr>
          <a:xfrm>
            <a:off x="10085002" y="1466209"/>
            <a:ext cx="1469364" cy="600164"/>
          </a:xfrm>
          <a:prstGeom prst="rect">
            <a:avLst/>
          </a:prstGeom>
          <a:noFill/>
        </p:spPr>
        <p:txBody>
          <a:bodyPr wrap="square" rtlCol="0">
            <a:spAutoFit/>
          </a:bodyPr>
          <a:lstStyle/>
          <a:p>
            <a:pPr algn="ctr"/>
            <a:r>
              <a:rPr lang="en-US" sz="1100" b="1">
                <a:highlight>
                  <a:srgbClr val="FFFF00"/>
                </a:highlight>
              </a:rPr>
              <a:t>Industrial </a:t>
            </a:r>
            <a:r>
              <a:rPr lang="en-US" sz="1100" b="1" err="1">
                <a:highlight>
                  <a:srgbClr val="FFFF00"/>
                </a:highlight>
              </a:rPr>
              <a:t>Decarbonisation</a:t>
            </a:r>
            <a:r>
              <a:rPr lang="en-US" sz="1100" b="1">
                <a:highlight>
                  <a:srgbClr val="FFFF00"/>
                </a:highlight>
              </a:rPr>
              <a:t> Accelerator Act </a:t>
            </a:r>
            <a:endParaRPr lang="en-BE">
              <a:highlight>
                <a:srgbClr val="FFFF00"/>
              </a:highlight>
            </a:endParaRPr>
          </a:p>
        </p:txBody>
      </p:sp>
      <p:cxnSp>
        <p:nvCxnSpPr>
          <p:cNvPr id="43" name="Straight Arrow Connector 42">
            <a:extLst>
              <a:ext uri="{FF2B5EF4-FFF2-40B4-BE49-F238E27FC236}">
                <a16:creationId xmlns:a16="http://schemas.microsoft.com/office/drawing/2014/main" id="{EED42D5B-712A-49EA-1F7C-AAB1A989CEAC}"/>
              </a:ext>
            </a:extLst>
          </p:cNvPr>
          <p:cNvCxnSpPr>
            <a:cxnSpLocks/>
          </p:cNvCxnSpPr>
          <p:nvPr/>
        </p:nvCxnSpPr>
        <p:spPr>
          <a:xfrm flipV="1">
            <a:off x="9530033" y="2127803"/>
            <a:ext cx="0" cy="517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FB48CDF-5799-B018-B13F-DB59793B8EDD}"/>
              </a:ext>
            </a:extLst>
          </p:cNvPr>
          <p:cNvSpPr txBox="1"/>
          <p:nvPr/>
        </p:nvSpPr>
        <p:spPr>
          <a:xfrm>
            <a:off x="8803977" y="1720421"/>
            <a:ext cx="1469364" cy="430887"/>
          </a:xfrm>
          <a:prstGeom prst="rect">
            <a:avLst/>
          </a:prstGeom>
          <a:noFill/>
        </p:spPr>
        <p:txBody>
          <a:bodyPr wrap="square" rtlCol="0">
            <a:spAutoFit/>
          </a:bodyPr>
          <a:lstStyle/>
          <a:p>
            <a:pPr algn="ctr"/>
            <a:r>
              <a:rPr lang="en-US" sz="1100" b="1"/>
              <a:t>Recommendation on energy taxation</a:t>
            </a:r>
            <a:endParaRPr lang="en-BE" b="1"/>
          </a:p>
        </p:txBody>
      </p:sp>
      <p:cxnSp>
        <p:nvCxnSpPr>
          <p:cNvPr id="46" name="Straight Arrow Connector 45">
            <a:extLst>
              <a:ext uri="{FF2B5EF4-FFF2-40B4-BE49-F238E27FC236}">
                <a16:creationId xmlns:a16="http://schemas.microsoft.com/office/drawing/2014/main" id="{DFA3613D-A889-F8C6-A137-81106CA65D47}"/>
              </a:ext>
            </a:extLst>
          </p:cNvPr>
          <p:cNvCxnSpPr>
            <a:cxnSpLocks/>
          </p:cNvCxnSpPr>
          <p:nvPr/>
        </p:nvCxnSpPr>
        <p:spPr>
          <a:xfrm flipH="1">
            <a:off x="859058" y="2922831"/>
            <a:ext cx="1" cy="37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C50AE8A-4789-4793-F3FF-D0080DD829C6}"/>
              </a:ext>
            </a:extLst>
          </p:cNvPr>
          <p:cNvSpPr txBox="1"/>
          <p:nvPr/>
        </p:nvSpPr>
        <p:spPr>
          <a:xfrm>
            <a:off x="336256" y="3295370"/>
            <a:ext cx="1065361" cy="600164"/>
          </a:xfrm>
          <a:prstGeom prst="rect">
            <a:avLst/>
          </a:prstGeom>
          <a:noFill/>
        </p:spPr>
        <p:txBody>
          <a:bodyPr wrap="square" rtlCol="0">
            <a:spAutoFit/>
          </a:bodyPr>
          <a:lstStyle/>
          <a:p>
            <a:pPr algn="ctr"/>
            <a:r>
              <a:rPr lang="en-US" sz="1100" b="1"/>
              <a:t>Delegated act on low carbon hydrogen</a:t>
            </a:r>
            <a:endParaRPr lang="en-BE"/>
          </a:p>
        </p:txBody>
      </p:sp>
      <p:cxnSp>
        <p:nvCxnSpPr>
          <p:cNvPr id="48" name="Straight Arrow Connector 47">
            <a:extLst>
              <a:ext uri="{FF2B5EF4-FFF2-40B4-BE49-F238E27FC236}">
                <a16:creationId xmlns:a16="http://schemas.microsoft.com/office/drawing/2014/main" id="{7A724C78-F635-FB72-43B9-8B0CFC6FD1EB}"/>
              </a:ext>
            </a:extLst>
          </p:cNvPr>
          <p:cNvCxnSpPr>
            <a:cxnSpLocks/>
          </p:cNvCxnSpPr>
          <p:nvPr/>
        </p:nvCxnSpPr>
        <p:spPr>
          <a:xfrm flipV="1">
            <a:off x="2947358" y="4808614"/>
            <a:ext cx="0" cy="349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BEAEB43-5746-1D3A-DF9C-DB21FA6DF705}"/>
              </a:ext>
            </a:extLst>
          </p:cNvPr>
          <p:cNvSpPr txBox="1"/>
          <p:nvPr/>
        </p:nvSpPr>
        <p:spPr>
          <a:xfrm>
            <a:off x="2260839" y="4058930"/>
            <a:ext cx="1391729" cy="769441"/>
          </a:xfrm>
          <a:prstGeom prst="rect">
            <a:avLst/>
          </a:prstGeom>
          <a:noFill/>
        </p:spPr>
        <p:txBody>
          <a:bodyPr wrap="square" rtlCol="0">
            <a:spAutoFit/>
          </a:bodyPr>
          <a:lstStyle/>
          <a:p>
            <a:pPr algn="ctr"/>
            <a:r>
              <a:rPr lang="en-US" sz="1100" b="1"/>
              <a:t>TBC Legislative proposal on greening corporate fleets</a:t>
            </a:r>
            <a:endParaRPr lang="en-BE"/>
          </a:p>
        </p:txBody>
      </p:sp>
      <p:cxnSp>
        <p:nvCxnSpPr>
          <p:cNvPr id="50" name="Straight Arrow Connector 49">
            <a:extLst>
              <a:ext uri="{FF2B5EF4-FFF2-40B4-BE49-F238E27FC236}">
                <a16:creationId xmlns:a16="http://schemas.microsoft.com/office/drawing/2014/main" id="{A94B7CD8-C860-06E4-60E3-4103B79EED4B}"/>
              </a:ext>
            </a:extLst>
          </p:cNvPr>
          <p:cNvCxnSpPr>
            <a:cxnSpLocks/>
          </p:cNvCxnSpPr>
          <p:nvPr/>
        </p:nvCxnSpPr>
        <p:spPr>
          <a:xfrm flipV="1">
            <a:off x="10819684" y="4688364"/>
            <a:ext cx="0" cy="517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0A62BAA-73ED-61AA-41E4-508338C9DF05}"/>
              </a:ext>
            </a:extLst>
          </p:cNvPr>
          <p:cNvSpPr txBox="1"/>
          <p:nvPr/>
        </p:nvSpPr>
        <p:spPr>
          <a:xfrm>
            <a:off x="10087877" y="3953973"/>
            <a:ext cx="1469364" cy="769441"/>
          </a:xfrm>
          <a:prstGeom prst="rect">
            <a:avLst/>
          </a:prstGeom>
          <a:noFill/>
        </p:spPr>
        <p:txBody>
          <a:bodyPr wrap="square" rtlCol="0">
            <a:spAutoFit/>
          </a:bodyPr>
          <a:lstStyle/>
          <a:p>
            <a:pPr algn="ctr"/>
            <a:r>
              <a:rPr lang="en-US" sz="1100" b="1">
                <a:highlight>
                  <a:srgbClr val="FFFF00"/>
                </a:highlight>
              </a:rPr>
              <a:t>Revision of Public Procurement Directives for non-price criteria</a:t>
            </a:r>
            <a:endParaRPr lang="en-BE" b="1">
              <a:highlight>
                <a:srgbClr val="FFFF00"/>
              </a:highlight>
            </a:endParaRPr>
          </a:p>
        </p:txBody>
      </p:sp>
      <p:cxnSp>
        <p:nvCxnSpPr>
          <p:cNvPr id="54" name="Straight Arrow Connector 53">
            <a:extLst>
              <a:ext uri="{FF2B5EF4-FFF2-40B4-BE49-F238E27FC236}">
                <a16:creationId xmlns:a16="http://schemas.microsoft.com/office/drawing/2014/main" id="{B5966389-681D-F2B5-0228-4639EFBC421D}"/>
              </a:ext>
            </a:extLst>
          </p:cNvPr>
          <p:cNvCxnSpPr>
            <a:cxnSpLocks/>
          </p:cNvCxnSpPr>
          <p:nvPr/>
        </p:nvCxnSpPr>
        <p:spPr>
          <a:xfrm flipH="1">
            <a:off x="4229097" y="2883365"/>
            <a:ext cx="1" cy="37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56B8375-26E0-6226-F86B-A0B13D970CEB}"/>
              </a:ext>
            </a:extLst>
          </p:cNvPr>
          <p:cNvCxnSpPr>
            <a:cxnSpLocks/>
          </p:cNvCxnSpPr>
          <p:nvPr/>
        </p:nvCxnSpPr>
        <p:spPr>
          <a:xfrm flipV="1">
            <a:off x="2947883" y="2287857"/>
            <a:ext cx="0" cy="457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8322E9D-7EBB-7B21-31A8-4EB2276F237D}"/>
              </a:ext>
            </a:extLst>
          </p:cNvPr>
          <p:cNvSpPr txBox="1"/>
          <p:nvPr/>
        </p:nvSpPr>
        <p:spPr>
          <a:xfrm>
            <a:off x="3290974" y="3302103"/>
            <a:ext cx="1876245" cy="600164"/>
          </a:xfrm>
          <a:prstGeom prst="rect">
            <a:avLst/>
          </a:prstGeom>
          <a:noFill/>
        </p:spPr>
        <p:txBody>
          <a:bodyPr wrap="square" rtlCol="0">
            <a:spAutoFit/>
          </a:bodyPr>
          <a:lstStyle/>
          <a:p>
            <a:pPr algn="ctr"/>
            <a:r>
              <a:rPr lang="en-US" sz="1100" b="1"/>
              <a:t>Recommendation to Member States to adopt tax incentives to support the CID</a:t>
            </a:r>
            <a:endParaRPr lang="en-BE" b="1"/>
          </a:p>
        </p:txBody>
      </p:sp>
      <p:cxnSp>
        <p:nvCxnSpPr>
          <p:cNvPr id="57" name="Straight Arrow Connector 56">
            <a:extLst>
              <a:ext uri="{FF2B5EF4-FFF2-40B4-BE49-F238E27FC236}">
                <a16:creationId xmlns:a16="http://schemas.microsoft.com/office/drawing/2014/main" id="{3A183E0C-A61B-33FB-259C-EA94FEE22909}"/>
              </a:ext>
            </a:extLst>
          </p:cNvPr>
          <p:cNvCxnSpPr>
            <a:cxnSpLocks/>
          </p:cNvCxnSpPr>
          <p:nvPr/>
        </p:nvCxnSpPr>
        <p:spPr>
          <a:xfrm flipH="1">
            <a:off x="3823662" y="5429655"/>
            <a:ext cx="1" cy="37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A1EA3F9-6283-63AA-834C-F57ACCFF29AA}"/>
              </a:ext>
            </a:extLst>
          </p:cNvPr>
          <p:cNvSpPr txBox="1"/>
          <p:nvPr/>
        </p:nvSpPr>
        <p:spPr>
          <a:xfrm>
            <a:off x="3127797" y="5767961"/>
            <a:ext cx="1391729" cy="600164"/>
          </a:xfrm>
          <a:prstGeom prst="rect">
            <a:avLst/>
          </a:prstGeom>
          <a:noFill/>
        </p:spPr>
        <p:txBody>
          <a:bodyPr wrap="square" rtlCol="0">
            <a:spAutoFit/>
          </a:bodyPr>
          <a:lstStyle/>
          <a:p>
            <a:pPr algn="ctr"/>
            <a:r>
              <a:rPr lang="en-US" sz="1100" b="1"/>
              <a:t>Industrial </a:t>
            </a:r>
            <a:r>
              <a:rPr lang="en-US" sz="1100" b="1" err="1"/>
              <a:t>Decarbonisation</a:t>
            </a:r>
            <a:r>
              <a:rPr lang="en-US" sz="1100" b="1"/>
              <a:t> Bank</a:t>
            </a:r>
            <a:endParaRPr lang="en-BE" b="1"/>
          </a:p>
        </p:txBody>
      </p:sp>
      <p:cxnSp>
        <p:nvCxnSpPr>
          <p:cNvPr id="59" name="Straight Arrow Connector 58">
            <a:extLst>
              <a:ext uri="{FF2B5EF4-FFF2-40B4-BE49-F238E27FC236}">
                <a16:creationId xmlns:a16="http://schemas.microsoft.com/office/drawing/2014/main" id="{5AA067B9-2AEE-883A-9A22-411F155E8ACD}"/>
              </a:ext>
            </a:extLst>
          </p:cNvPr>
          <p:cNvCxnSpPr>
            <a:cxnSpLocks/>
          </p:cNvCxnSpPr>
          <p:nvPr/>
        </p:nvCxnSpPr>
        <p:spPr>
          <a:xfrm flipV="1">
            <a:off x="5894718" y="4672090"/>
            <a:ext cx="0" cy="349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1124297-E733-2A14-8AC2-4DBA5A0F12B3}"/>
              </a:ext>
            </a:extLst>
          </p:cNvPr>
          <p:cNvSpPr txBox="1"/>
          <p:nvPr/>
        </p:nvSpPr>
        <p:spPr>
          <a:xfrm>
            <a:off x="5014104" y="3888457"/>
            <a:ext cx="1761227" cy="769441"/>
          </a:xfrm>
          <a:prstGeom prst="rect">
            <a:avLst/>
          </a:prstGeom>
          <a:noFill/>
        </p:spPr>
        <p:txBody>
          <a:bodyPr wrap="square" rtlCol="0">
            <a:spAutoFit/>
          </a:bodyPr>
          <a:lstStyle/>
          <a:p>
            <a:pPr algn="ctr"/>
            <a:r>
              <a:rPr lang="en-US" sz="1100" b="1" err="1"/>
              <a:t>TechEU</a:t>
            </a:r>
            <a:r>
              <a:rPr lang="en-US" sz="1100" b="1"/>
              <a:t> investment </a:t>
            </a:r>
            <a:r>
              <a:rPr lang="en-US" sz="1100" b="1" err="1"/>
              <a:t>programme</a:t>
            </a:r>
            <a:r>
              <a:rPr lang="en-US" sz="1100" b="1"/>
              <a:t> on scale-ups with the EIB Group and private sector</a:t>
            </a:r>
            <a:endParaRPr lang="en-BE" b="1"/>
          </a:p>
        </p:txBody>
      </p:sp>
      <p:cxnSp>
        <p:nvCxnSpPr>
          <p:cNvPr id="61" name="Straight Arrow Connector 60">
            <a:extLst>
              <a:ext uri="{FF2B5EF4-FFF2-40B4-BE49-F238E27FC236}">
                <a16:creationId xmlns:a16="http://schemas.microsoft.com/office/drawing/2014/main" id="{0DD978E7-FFAF-FB51-2833-83C4B862A9EF}"/>
              </a:ext>
            </a:extLst>
          </p:cNvPr>
          <p:cNvCxnSpPr>
            <a:cxnSpLocks/>
          </p:cNvCxnSpPr>
          <p:nvPr/>
        </p:nvCxnSpPr>
        <p:spPr>
          <a:xfrm flipH="1">
            <a:off x="10633673" y="5412402"/>
            <a:ext cx="1" cy="37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08ADDC0-DFAE-A832-DB66-A44FB3970FC6}"/>
              </a:ext>
            </a:extLst>
          </p:cNvPr>
          <p:cNvSpPr txBox="1"/>
          <p:nvPr/>
        </p:nvSpPr>
        <p:spPr>
          <a:xfrm>
            <a:off x="9687824" y="5748300"/>
            <a:ext cx="1916140" cy="261610"/>
          </a:xfrm>
          <a:prstGeom prst="rect">
            <a:avLst/>
          </a:prstGeom>
          <a:noFill/>
        </p:spPr>
        <p:txBody>
          <a:bodyPr wrap="square" rtlCol="0">
            <a:spAutoFit/>
          </a:bodyPr>
          <a:lstStyle/>
          <a:p>
            <a:pPr algn="ctr"/>
            <a:r>
              <a:rPr lang="en-US" sz="1100" b="1">
                <a:highlight>
                  <a:srgbClr val="FFFF00"/>
                </a:highlight>
              </a:rPr>
              <a:t>Circular Economy Act </a:t>
            </a:r>
            <a:endParaRPr lang="en-BE" b="1">
              <a:highlight>
                <a:srgbClr val="FFFF00"/>
              </a:highlight>
            </a:endParaRPr>
          </a:p>
        </p:txBody>
      </p:sp>
      <p:cxnSp>
        <p:nvCxnSpPr>
          <p:cNvPr id="63" name="Straight Arrow Connector 62">
            <a:extLst>
              <a:ext uri="{FF2B5EF4-FFF2-40B4-BE49-F238E27FC236}">
                <a16:creationId xmlns:a16="http://schemas.microsoft.com/office/drawing/2014/main" id="{7B178CA7-76AA-64F1-5BA6-D79EF87F2B60}"/>
              </a:ext>
            </a:extLst>
          </p:cNvPr>
          <p:cNvCxnSpPr>
            <a:cxnSpLocks/>
          </p:cNvCxnSpPr>
          <p:nvPr/>
        </p:nvCxnSpPr>
        <p:spPr>
          <a:xfrm flipV="1">
            <a:off x="9833394" y="4697659"/>
            <a:ext cx="0" cy="517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0CD8134-458F-9113-0FAE-15C2CB31C8C9}"/>
              </a:ext>
            </a:extLst>
          </p:cNvPr>
          <p:cNvSpPr txBox="1"/>
          <p:nvPr/>
        </p:nvSpPr>
        <p:spPr>
          <a:xfrm>
            <a:off x="9308624" y="4286406"/>
            <a:ext cx="1071111" cy="430887"/>
          </a:xfrm>
          <a:prstGeom prst="rect">
            <a:avLst/>
          </a:prstGeom>
          <a:noFill/>
        </p:spPr>
        <p:txBody>
          <a:bodyPr wrap="square" rtlCol="0">
            <a:spAutoFit/>
          </a:bodyPr>
          <a:lstStyle/>
          <a:p>
            <a:pPr algn="ctr"/>
            <a:r>
              <a:rPr lang="en-US" sz="1100" b="1"/>
              <a:t>Green VAT initiative</a:t>
            </a:r>
            <a:endParaRPr lang="en-BE" sz="1100" b="1"/>
          </a:p>
        </p:txBody>
      </p:sp>
      <p:cxnSp>
        <p:nvCxnSpPr>
          <p:cNvPr id="66" name="Straight Arrow Connector 65">
            <a:extLst>
              <a:ext uri="{FF2B5EF4-FFF2-40B4-BE49-F238E27FC236}">
                <a16:creationId xmlns:a16="http://schemas.microsoft.com/office/drawing/2014/main" id="{B23D2D91-DF2D-D40F-691A-E502FE7ECC59}"/>
              </a:ext>
            </a:extLst>
          </p:cNvPr>
          <p:cNvCxnSpPr>
            <a:cxnSpLocks/>
          </p:cNvCxnSpPr>
          <p:nvPr/>
        </p:nvCxnSpPr>
        <p:spPr>
          <a:xfrm>
            <a:off x="9472523" y="5412402"/>
            <a:ext cx="0" cy="628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73710165-AB74-9A36-777E-E8C2C55CA14A}"/>
              </a:ext>
            </a:extLst>
          </p:cNvPr>
          <p:cNvSpPr txBox="1"/>
          <p:nvPr/>
        </p:nvSpPr>
        <p:spPr>
          <a:xfrm>
            <a:off x="8280639" y="6007209"/>
            <a:ext cx="2027206" cy="600164"/>
          </a:xfrm>
          <a:prstGeom prst="rect">
            <a:avLst/>
          </a:prstGeom>
          <a:noFill/>
        </p:spPr>
        <p:txBody>
          <a:bodyPr wrap="square" rtlCol="0">
            <a:spAutoFit/>
          </a:bodyPr>
          <a:lstStyle/>
          <a:p>
            <a:pPr algn="ctr"/>
            <a:r>
              <a:rPr lang="en-US" sz="1100" b="1"/>
              <a:t>EU CRM Centre for joint purchases and management of strategic stockpiles </a:t>
            </a:r>
            <a:endParaRPr lang="en-BE" sz="1100" b="1"/>
          </a:p>
        </p:txBody>
      </p:sp>
      <p:cxnSp>
        <p:nvCxnSpPr>
          <p:cNvPr id="70" name="Straight Arrow Connector 69">
            <a:extLst>
              <a:ext uri="{FF2B5EF4-FFF2-40B4-BE49-F238E27FC236}">
                <a16:creationId xmlns:a16="http://schemas.microsoft.com/office/drawing/2014/main" id="{4D953BD8-4880-0045-DDCE-A8C6278BC447}"/>
              </a:ext>
            </a:extLst>
          </p:cNvPr>
          <p:cNvCxnSpPr>
            <a:cxnSpLocks/>
          </p:cNvCxnSpPr>
          <p:nvPr/>
        </p:nvCxnSpPr>
        <p:spPr>
          <a:xfrm flipH="1">
            <a:off x="2171172" y="2828859"/>
            <a:ext cx="1" cy="37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189BF1D-9B06-B359-02E7-C516424BF4E6}"/>
              </a:ext>
            </a:extLst>
          </p:cNvPr>
          <p:cNvSpPr txBox="1"/>
          <p:nvPr/>
        </p:nvSpPr>
        <p:spPr>
          <a:xfrm>
            <a:off x="1398194" y="3169556"/>
            <a:ext cx="1581691" cy="769441"/>
          </a:xfrm>
          <a:prstGeom prst="rect">
            <a:avLst/>
          </a:prstGeom>
          <a:noFill/>
        </p:spPr>
        <p:txBody>
          <a:bodyPr wrap="square" rtlCol="0">
            <a:spAutoFit/>
          </a:bodyPr>
          <a:lstStyle/>
          <a:p>
            <a:pPr algn="ctr"/>
            <a:r>
              <a:rPr lang="en-US" sz="1100" b="1"/>
              <a:t>Launch negotiations for the first Clean Trade and Investment Partnership</a:t>
            </a:r>
            <a:endParaRPr lang="en-BE" b="1"/>
          </a:p>
        </p:txBody>
      </p:sp>
      <p:cxnSp>
        <p:nvCxnSpPr>
          <p:cNvPr id="72" name="Straight Arrow Connector 71">
            <a:extLst>
              <a:ext uri="{FF2B5EF4-FFF2-40B4-BE49-F238E27FC236}">
                <a16:creationId xmlns:a16="http://schemas.microsoft.com/office/drawing/2014/main" id="{9C07AA54-2A46-D042-AECA-1DC8464FFF97}"/>
              </a:ext>
            </a:extLst>
          </p:cNvPr>
          <p:cNvCxnSpPr>
            <a:cxnSpLocks/>
          </p:cNvCxnSpPr>
          <p:nvPr/>
        </p:nvCxnSpPr>
        <p:spPr>
          <a:xfrm flipV="1">
            <a:off x="1582750" y="2377457"/>
            <a:ext cx="0" cy="457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4D89CD4-94EF-2081-05C2-78899071EBD0}"/>
              </a:ext>
            </a:extLst>
          </p:cNvPr>
          <p:cNvSpPr txBox="1"/>
          <p:nvPr/>
        </p:nvSpPr>
        <p:spPr>
          <a:xfrm>
            <a:off x="1078383" y="1983882"/>
            <a:ext cx="1023131" cy="430887"/>
          </a:xfrm>
          <a:prstGeom prst="rect">
            <a:avLst/>
          </a:prstGeom>
          <a:noFill/>
        </p:spPr>
        <p:txBody>
          <a:bodyPr wrap="square" rtlCol="0">
            <a:spAutoFit/>
          </a:bodyPr>
          <a:lstStyle/>
          <a:p>
            <a:pPr algn="ctr"/>
            <a:r>
              <a:rPr lang="en-US" sz="1100" b="1">
                <a:highlight>
                  <a:srgbClr val="FFFF00"/>
                </a:highlight>
              </a:rPr>
              <a:t>CBAM simplification</a:t>
            </a:r>
            <a:endParaRPr lang="en-BE" sz="1100" b="1">
              <a:highlight>
                <a:srgbClr val="FFFF00"/>
              </a:highlight>
            </a:endParaRPr>
          </a:p>
        </p:txBody>
      </p:sp>
      <p:cxnSp>
        <p:nvCxnSpPr>
          <p:cNvPr id="75" name="Straight Arrow Connector 74">
            <a:extLst>
              <a:ext uri="{FF2B5EF4-FFF2-40B4-BE49-F238E27FC236}">
                <a16:creationId xmlns:a16="http://schemas.microsoft.com/office/drawing/2014/main" id="{1D0875FA-0A70-D6E2-8B06-B75151F21BD2}"/>
              </a:ext>
            </a:extLst>
          </p:cNvPr>
          <p:cNvCxnSpPr>
            <a:cxnSpLocks/>
          </p:cNvCxnSpPr>
          <p:nvPr/>
        </p:nvCxnSpPr>
        <p:spPr>
          <a:xfrm flipV="1">
            <a:off x="7663854" y="2268648"/>
            <a:ext cx="0" cy="517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A4075E2-2D72-2806-EE28-5E14F1C1FE72}"/>
              </a:ext>
            </a:extLst>
          </p:cNvPr>
          <p:cNvSpPr txBox="1"/>
          <p:nvPr/>
        </p:nvSpPr>
        <p:spPr>
          <a:xfrm>
            <a:off x="6950018" y="1373592"/>
            <a:ext cx="1469364" cy="938719"/>
          </a:xfrm>
          <a:prstGeom prst="rect">
            <a:avLst/>
          </a:prstGeom>
          <a:noFill/>
        </p:spPr>
        <p:txBody>
          <a:bodyPr wrap="square" rtlCol="0">
            <a:spAutoFit/>
          </a:bodyPr>
          <a:lstStyle/>
          <a:p>
            <a:pPr algn="ctr"/>
            <a:r>
              <a:rPr lang="en-US" sz="1100" b="1">
                <a:highlight>
                  <a:srgbClr val="FFFF00"/>
                </a:highlight>
              </a:rPr>
              <a:t>CBAM review on the feasibility of extending the CBAM scope to other EU ETS + downstream sectors</a:t>
            </a:r>
            <a:endParaRPr lang="en-BE" sz="1100" b="1">
              <a:highlight>
                <a:srgbClr val="FFFF00"/>
              </a:highlight>
            </a:endParaRPr>
          </a:p>
        </p:txBody>
      </p:sp>
      <p:cxnSp>
        <p:nvCxnSpPr>
          <p:cNvPr id="77" name="Straight Arrow Connector 76">
            <a:extLst>
              <a:ext uri="{FF2B5EF4-FFF2-40B4-BE49-F238E27FC236}">
                <a16:creationId xmlns:a16="http://schemas.microsoft.com/office/drawing/2014/main" id="{5B059544-8C1C-FAA3-5861-EBB4A80D37E4}"/>
              </a:ext>
            </a:extLst>
          </p:cNvPr>
          <p:cNvCxnSpPr>
            <a:cxnSpLocks/>
          </p:cNvCxnSpPr>
          <p:nvPr/>
        </p:nvCxnSpPr>
        <p:spPr>
          <a:xfrm flipH="1">
            <a:off x="10149694" y="2915118"/>
            <a:ext cx="1" cy="37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93C3983-9B0A-CE44-D8E3-396B93C884B8}"/>
              </a:ext>
            </a:extLst>
          </p:cNvPr>
          <p:cNvSpPr txBox="1"/>
          <p:nvPr/>
        </p:nvSpPr>
        <p:spPr>
          <a:xfrm>
            <a:off x="9496244" y="3225149"/>
            <a:ext cx="1469364" cy="600164"/>
          </a:xfrm>
          <a:prstGeom prst="rect">
            <a:avLst/>
          </a:prstGeom>
          <a:noFill/>
        </p:spPr>
        <p:txBody>
          <a:bodyPr wrap="square" rtlCol="0">
            <a:spAutoFit/>
          </a:bodyPr>
          <a:lstStyle/>
          <a:p>
            <a:pPr algn="ctr"/>
            <a:r>
              <a:rPr lang="en-US" sz="1100" b="1"/>
              <a:t>Trans-mediterranean Energy and Clean tech cooperation initiative </a:t>
            </a:r>
            <a:endParaRPr lang="en-BE" b="1"/>
          </a:p>
        </p:txBody>
      </p:sp>
      <p:cxnSp>
        <p:nvCxnSpPr>
          <p:cNvPr id="79" name="Straight Arrow Connector 78">
            <a:extLst>
              <a:ext uri="{FF2B5EF4-FFF2-40B4-BE49-F238E27FC236}">
                <a16:creationId xmlns:a16="http://schemas.microsoft.com/office/drawing/2014/main" id="{24BE6DF1-F70D-FEA5-F7A1-D8C61F945940}"/>
              </a:ext>
            </a:extLst>
          </p:cNvPr>
          <p:cNvCxnSpPr>
            <a:cxnSpLocks/>
          </p:cNvCxnSpPr>
          <p:nvPr/>
        </p:nvCxnSpPr>
        <p:spPr>
          <a:xfrm flipH="1">
            <a:off x="728216" y="5252868"/>
            <a:ext cx="1" cy="37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3F7D2AFC-01C1-4CF5-B259-E19CF339125E}"/>
              </a:ext>
            </a:extLst>
          </p:cNvPr>
          <p:cNvSpPr txBox="1"/>
          <p:nvPr/>
        </p:nvSpPr>
        <p:spPr>
          <a:xfrm>
            <a:off x="43680" y="5574535"/>
            <a:ext cx="1260533" cy="769441"/>
          </a:xfrm>
          <a:prstGeom prst="rect">
            <a:avLst/>
          </a:prstGeom>
          <a:noFill/>
        </p:spPr>
        <p:txBody>
          <a:bodyPr wrap="square" rtlCol="0">
            <a:spAutoFit/>
          </a:bodyPr>
          <a:lstStyle/>
          <a:p>
            <a:pPr algn="ctr"/>
            <a:r>
              <a:rPr lang="en-US" sz="1100" b="1">
                <a:highlight>
                  <a:srgbClr val="FFFF00"/>
                </a:highlight>
              </a:rPr>
              <a:t>Legislative proposal on an extension of CBAM</a:t>
            </a:r>
            <a:endParaRPr lang="en-BE">
              <a:highlight>
                <a:srgbClr val="FFFF00"/>
              </a:highlight>
            </a:endParaRPr>
          </a:p>
        </p:txBody>
      </p:sp>
      <p:cxnSp>
        <p:nvCxnSpPr>
          <p:cNvPr id="81" name="Straight Arrow Connector 80">
            <a:extLst>
              <a:ext uri="{FF2B5EF4-FFF2-40B4-BE49-F238E27FC236}">
                <a16:creationId xmlns:a16="http://schemas.microsoft.com/office/drawing/2014/main" id="{594044FA-A031-C023-8F0F-DFBA201564F0}"/>
              </a:ext>
            </a:extLst>
          </p:cNvPr>
          <p:cNvCxnSpPr>
            <a:cxnSpLocks/>
          </p:cNvCxnSpPr>
          <p:nvPr/>
        </p:nvCxnSpPr>
        <p:spPr>
          <a:xfrm flipH="1">
            <a:off x="1848928" y="5180917"/>
            <a:ext cx="1" cy="372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FB532B9-60C5-9C82-D440-26EC64806BF8}"/>
              </a:ext>
            </a:extLst>
          </p:cNvPr>
          <p:cNvSpPr txBox="1"/>
          <p:nvPr/>
        </p:nvSpPr>
        <p:spPr>
          <a:xfrm>
            <a:off x="880351" y="5472041"/>
            <a:ext cx="1919196" cy="430887"/>
          </a:xfrm>
          <a:prstGeom prst="rect">
            <a:avLst/>
          </a:prstGeom>
          <a:noFill/>
        </p:spPr>
        <p:txBody>
          <a:bodyPr wrap="square" rtlCol="0">
            <a:spAutoFit/>
          </a:bodyPr>
          <a:lstStyle/>
          <a:p>
            <a:pPr algn="ctr"/>
            <a:r>
              <a:rPr lang="en-US" sz="1100" b="1"/>
              <a:t>Guidelines on Foreign Subsidies Regulation </a:t>
            </a:r>
            <a:endParaRPr lang="en-BE" b="1"/>
          </a:p>
        </p:txBody>
      </p:sp>
      <p:cxnSp>
        <p:nvCxnSpPr>
          <p:cNvPr id="87" name="Straight Arrow Connector 86">
            <a:extLst>
              <a:ext uri="{FF2B5EF4-FFF2-40B4-BE49-F238E27FC236}">
                <a16:creationId xmlns:a16="http://schemas.microsoft.com/office/drawing/2014/main" id="{208E5230-9597-54F6-EE9B-D631E71FF918}"/>
              </a:ext>
            </a:extLst>
          </p:cNvPr>
          <p:cNvCxnSpPr>
            <a:cxnSpLocks/>
          </p:cNvCxnSpPr>
          <p:nvPr/>
        </p:nvCxnSpPr>
        <p:spPr>
          <a:xfrm flipV="1">
            <a:off x="5390646" y="2351628"/>
            <a:ext cx="0" cy="233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2D57630-A294-34C4-C385-23F8E0CB738A}"/>
              </a:ext>
            </a:extLst>
          </p:cNvPr>
          <p:cNvSpPr txBox="1"/>
          <p:nvPr/>
        </p:nvSpPr>
        <p:spPr>
          <a:xfrm>
            <a:off x="4903087" y="1592602"/>
            <a:ext cx="1065361" cy="769441"/>
          </a:xfrm>
          <a:prstGeom prst="rect">
            <a:avLst/>
          </a:prstGeom>
          <a:noFill/>
        </p:spPr>
        <p:txBody>
          <a:bodyPr wrap="square" rtlCol="0">
            <a:spAutoFit/>
          </a:bodyPr>
          <a:lstStyle/>
          <a:p>
            <a:pPr algn="ctr"/>
            <a:r>
              <a:rPr lang="en-US" sz="1100" b="1">
                <a:highlight>
                  <a:srgbClr val="FFFF00"/>
                </a:highlight>
              </a:rPr>
              <a:t>Sustainable Transport Investment Plan </a:t>
            </a:r>
          </a:p>
        </p:txBody>
      </p:sp>
    </p:spTree>
    <p:extLst>
      <p:ext uri="{BB962C8B-B14F-4D97-AF65-F5344CB8AC3E}">
        <p14:creationId xmlns:p14="http://schemas.microsoft.com/office/powerpoint/2010/main" val="779658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CFEDE-14DC-EAF8-EF09-1AC602541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8C48E-C2F4-9A51-048C-BE5AB43D6769}"/>
              </a:ext>
            </a:extLst>
          </p:cNvPr>
          <p:cNvSpPr>
            <a:spLocks noGrp="1"/>
          </p:cNvSpPr>
          <p:nvPr>
            <p:ph type="title"/>
          </p:nvPr>
        </p:nvSpPr>
        <p:spPr>
          <a:xfrm>
            <a:off x="838200" y="238376"/>
            <a:ext cx="10515600" cy="1325563"/>
          </a:xfrm>
        </p:spPr>
        <p:txBody>
          <a:bodyPr vert="horz" lIns="91440" tIns="45720" rIns="91440" bIns="45720" rtlCol="0" anchor="ctr">
            <a:normAutofit/>
          </a:bodyPr>
          <a:lstStyle/>
          <a:p>
            <a:pPr algn="ctr"/>
            <a:r>
              <a:rPr lang="en-US" kern="1200">
                <a:latin typeface="Calibri" charset="0"/>
                <a:ea typeface="Calibri" charset="0"/>
                <a:cs typeface="Calibri" charset="0"/>
              </a:rPr>
              <a:t>Opportunities vs concerns</a:t>
            </a:r>
          </a:p>
        </p:txBody>
      </p:sp>
      <p:graphicFrame>
        <p:nvGraphicFramePr>
          <p:cNvPr id="12" name="Content Placeholder 7">
            <a:extLst>
              <a:ext uri="{FF2B5EF4-FFF2-40B4-BE49-F238E27FC236}">
                <a16:creationId xmlns:a16="http://schemas.microsoft.com/office/drawing/2014/main" id="{FF396117-8C1E-19B3-3A69-F44463A39ADB}"/>
              </a:ext>
            </a:extLst>
          </p:cNvPr>
          <p:cNvGraphicFramePr>
            <a:graphicFrameLocks noGrp="1"/>
          </p:cNvGraphicFramePr>
          <p:nvPr>
            <p:ph sz="half" idx="1"/>
          </p:nvPr>
        </p:nvGraphicFramePr>
        <p:xfrm>
          <a:off x="512275" y="1694256"/>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Content Placeholder 7">
            <a:extLst>
              <a:ext uri="{FF2B5EF4-FFF2-40B4-BE49-F238E27FC236}">
                <a16:creationId xmlns:a16="http://schemas.microsoft.com/office/drawing/2014/main" id="{508941DC-1E5D-4736-F98A-E8996B5FADE7}"/>
              </a:ext>
            </a:extLst>
          </p:cNvPr>
          <p:cNvGraphicFramePr>
            <a:graphicFrameLocks/>
          </p:cNvGraphicFramePr>
          <p:nvPr/>
        </p:nvGraphicFramePr>
        <p:xfrm>
          <a:off x="6172200" y="1682028"/>
          <a:ext cx="5181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2466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CFEDE-14DC-EAF8-EF09-1AC602541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8C48E-C2F4-9A51-048C-BE5AB43D6769}"/>
              </a:ext>
            </a:extLst>
          </p:cNvPr>
          <p:cNvSpPr>
            <a:spLocks noGrp="1"/>
          </p:cNvSpPr>
          <p:nvPr>
            <p:ph type="title"/>
          </p:nvPr>
        </p:nvSpPr>
        <p:spPr/>
        <p:txBody>
          <a:bodyPr/>
          <a:lstStyle/>
          <a:p>
            <a:r>
              <a:rPr lang="en-US"/>
              <a:t>Advocacy at national and EU level</a:t>
            </a:r>
          </a:p>
        </p:txBody>
      </p:sp>
      <p:pic>
        <p:nvPicPr>
          <p:cNvPr id="7" name="Google Shape;326;p37">
            <a:extLst>
              <a:ext uri="{FF2B5EF4-FFF2-40B4-BE49-F238E27FC236}">
                <a16:creationId xmlns:a16="http://schemas.microsoft.com/office/drawing/2014/main" id="{CE75536C-6B67-3AAF-2FD2-FC5938875E84}"/>
              </a:ext>
            </a:extLst>
          </p:cNvPr>
          <p:cNvPicPr preferRelativeResize="0"/>
          <p:nvPr/>
        </p:nvPicPr>
        <p:blipFill rotWithShape="1">
          <a:blip r:embed="rId2">
            <a:alphaModFix/>
          </a:blip>
          <a:srcRect b="28871"/>
          <a:stretch/>
        </p:blipFill>
        <p:spPr>
          <a:xfrm>
            <a:off x="609593" y="3090240"/>
            <a:ext cx="829575" cy="423483"/>
          </a:xfrm>
          <a:prstGeom prst="rect">
            <a:avLst/>
          </a:prstGeom>
          <a:noFill/>
          <a:ln>
            <a:noFill/>
          </a:ln>
        </p:spPr>
      </p:pic>
      <p:pic>
        <p:nvPicPr>
          <p:cNvPr id="8" name="Google Shape;327;p37">
            <a:extLst>
              <a:ext uri="{FF2B5EF4-FFF2-40B4-BE49-F238E27FC236}">
                <a16:creationId xmlns:a16="http://schemas.microsoft.com/office/drawing/2014/main" id="{291D6671-9E13-D48F-67B4-EC72C54C1B9D}"/>
              </a:ext>
            </a:extLst>
          </p:cNvPr>
          <p:cNvPicPr preferRelativeResize="0"/>
          <p:nvPr/>
        </p:nvPicPr>
        <p:blipFill>
          <a:blip r:embed="rId3">
            <a:alphaModFix/>
          </a:blip>
          <a:stretch>
            <a:fillRect/>
          </a:stretch>
        </p:blipFill>
        <p:spPr>
          <a:xfrm>
            <a:off x="4419655" y="2087341"/>
            <a:ext cx="789180" cy="678304"/>
          </a:xfrm>
          <a:prstGeom prst="rect">
            <a:avLst/>
          </a:prstGeom>
          <a:noFill/>
          <a:ln>
            <a:noFill/>
          </a:ln>
        </p:spPr>
      </p:pic>
      <p:pic>
        <p:nvPicPr>
          <p:cNvPr id="9" name="Google Shape;328;p37">
            <a:extLst>
              <a:ext uri="{FF2B5EF4-FFF2-40B4-BE49-F238E27FC236}">
                <a16:creationId xmlns:a16="http://schemas.microsoft.com/office/drawing/2014/main" id="{6F48F539-0D4B-55DC-FD51-C0BED04514CA}"/>
              </a:ext>
            </a:extLst>
          </p:cNvPr>
          <p:cNvPicPr preferRelativeResize="0"/>
          <p:nvPr/>
        </p:nvPicPr>
        <p:blipFill rotWithShape="1">
          <a:blip r:embed="rId4">
            <a:alphaModFix/>
          </a:blip>
          <a:srcRect t="9122" b="9497"/>
          <a:stretch/>
        </p:blipFill>
        <p:spPr>
          <a:xfrm>
            <a:off x="4270490" y="4971743"/>
            <a:ext cx="1034511" cy="581565"/>
          </a:xfrm>
          <a:prstGeom prst="rect">
            <a:avLst/>
          </a:prstGeom>
          <a:noFill/>
          <a:ln>
            <a:noFill/>
          </a:ln>
        </p:spPr>
      </p:pic>
      <p:sp>
        <p:nvSpPr>
          <p:cNvPr id="10" name="Google Shape;329;p37">
            <a:extLst>
              <a:ext uri="{FF2B5EF4-FFF2-40B4-BE49-F238E27FC236}">
                <a16:creationId xmlns:a16="http://schemas.microsoft.com/office/drawing/2014/main" id="{B7FAFBA4-62B2-8ECE-686F-7D712D6897FC}"/>
              </a:ext>
            </a:extLst>
          </p:cNvPr>
          <p:cNvSpPr txBox="1"/>
          <p:nvPr/>
        </p:nvSpPr>
        <p:spPr>
          <a:xfrm>
            <a:off x="324313" y="3692344"/>
            <a:ext cx="1210473" cy="713599"/>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European </a:t>
            </a:r>
          </a:p>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Commission</a:t>
            </a:r>
          </a:p>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2024-2029</a:t>
            </a:r>
            <a:endParaRPr sz="1400" b="1" i="1">
              <a:solidFill>
                <a:schemeClr val="accent1"/>
              </a:solidFill>
              <a:latin typeface="Calibri" panose="020F0502020204030204" pitchFamily="34" charset="0"/>
              <a:cs typeface="Calibri" panose="020F0502020204030204" pitchFamily="34" charset="0"/>
            </a:endParaRPr>
          </a:p>
        </p:txBody>
      </p:sp>
      <p:sp>
        <p:nvSpPr>
          <p:cNvPr id="11" name="Google Shape;330;p37">
            <a:extLst>
              <a:ext uri="{FF2B5EF4-FFF2-40B4-BE49-F238E27FC236}">
                <a16:creationId xmlns:a16="http://schemas.microsoft.com/office/drawing/2014/main" id="{E984EF04-1537-6F67-82F2-522F7D080822}"/>
              </a:ext>
            </a:extLst>
          </p:cNvPr>
          <p:cNvSpPr txBox="1"/>
          <p:nvPr/>
        </p:nvSpPr>
        <p:spPr>
          <a:xfrm>
            <a:off x="8880244" y="3173895"/>
            <a:ext cx="2270617" cy="1538842"/>
          </a:xfrm>
          <a:prstGeom prst="rect">
            <a:avLst/>
          </a:prstGeom>
          <a:noFill/>
          <a:ln>
            <a:noFill/>
          </a:ln>
        </p:spPr>
        <p:txBody>
          <a:bodyPr spcFirstLastPara="1" wrap="square" lIns="121900" tIns="121900" rIns="121900" bIns="121900" anchor="t" anchorCtr="0">
            <a:spAutoFit/>
          </a:bodyPr>
          <a:lstStyle/>
          <a:p>
            <a:pPr algn="ctr">
              <a:buClr>
                <a:srgbClr val="000000"/>
              </a:buClr>
              <a:buSzPts val="1400"/>
            </a:pPr>
            <a:r>
              <a:rPr lang="en-US" sz="1400" b="1" i="1">
                <a:solidFill>
                  <a:schemeClr val="accent1"/>
                </a:solidFill>
                <a:latin typeface="Calibri" panose="020F0502020204030204" pitchFamily="34" charset="0"/>
                <a:cs typeface="Calibri" panose="020F0502020204030204" pitchFamily="34" charset="0"/>
              </a:rPr>
              <a:t>Trialogues aka negotiations between the Commission, the Council and the Parliament to reach an interinstitutional compromise</a:t>
            </a:r>
          </a:p>
        </p:txBody>
      </p:sp>
      <p:sp>
        <p:nvSpPr>
          <p:cNvPr id="12" name="Google Shape;333;p37">
            <a:extLst>
              <a:ext uri="{FF2B5EF4-FFF2-40B4-BE49-F238E27FC236}">
                <a16:creationId xmlns:a16="http://schemas.microsoft.com/office/drawing/2014/main" id="{07D9BF94-615C-BC88-A78C-48357BCFB1F7}"/>
              </a:ext>
            </a:extLst>
          </p:cNvPr>
          <p:cNvSpPr/>
          <p:nvPr/>
        </p:nvSpPr>
        <p:spPr>
          <a:xfrm rot="-5400000">
            <a:off x="11041091" y="3706806"/>
            <a:ext cx="163088" cy="309931"/>
          </a:xfrm>
          <a:prstGeom prst="downArrow">
            <a:avLst>
              <a:gd name="adj1" fmla="val 50000"/>
              <a:gd name="adj2" fmla="val 50000"/>
            </a:avLst>
          </a:prstGeom>
          <a:solidFill>
            <a:schemeClr val="tx1"/>
          </a:solidFill>
          <a:ln>
            <a:noFill/>
          </a:ln>
        </p:spPr>
        <p:txBody>
          <a:bodyPr spcFirstLastPara="1" wrap="square" lIns="121900" tIns="121900" rIns="121900" bIns="121900" anchor="ctr" anchorCtr="0">
            <a:noAutofit/>
          </a:bodyPr>
          <a:lstStyle/>
          <a:p>
            <a:endParaRPr sz="2400"/>
          </a:p>
        </p:txBody>
      </p:sp>
      <p:sp>
        <p:nvSpPr>
          <p:cNvPr id="13" name="Google Shape;334;p37">
            <a:extLst>
              <a:ext uri="{FF2B5EF4-FFF2-40B4-BE49-F238E27FC236}">
                <a16:creationId xmlns:a16="http://schemas.microsoft.com/office/drawing/2014/main" id="{1F541EA9-FE0C-2B3D-35FC-E4B8326B563A}"/>
              </a:ext>
            </a:extLst>
          </p:cNvPr>
          <p:cNvSpPr txBox="1"/>
          <p:nvPr/>
        </p:nvSpPr>
        <p:spPr>
          <a:xfrm>
            <a:off x="4188433" y="2862327"/>
            <a:ext cx="1210473" cy="471652"/>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Council of the EU</a:t>
            </a:r>
            <a:endParaRPr sz="1400" b="1" i="1">
              <a:solidFill>
                <a:schemeClr val="accent1"/>
              </a:solidFill>
              <a:latin typeface="Calibri" panose="020F0502020204030204" pitchFamily="34" charset="0"/>
              <a:cs typeface="Calibri" panose="020F0502020204030204" pitchFamily="34" charset="0"/>
            </a:endParaRPr>
          </a:p>
        </p:txBody>
      </p:sp>
      <p:sp>
        <p:nvSpPr>
          <p:cNvPr id="14" name="Google Shape;335;p37">
            <a:extLst>
              <a:ext uri="{FF2B5EF4-FFF2-40B4-BE49-F238E27FC236}">
                <a16:creationId xmlns:a16="http://schemas.microsoft.com/office/drawing/2014/main" id="{B4FC7AFF-2FA9-7AB6-C43E-2DEC6C70AECE}"/>
              </a:ext>
            </a:extLst>
          </p:cNvPr>
          <p:cNvSpPr txBox="1"/>
          <p:nvPr/>
        </p:nvSpPr>
        <p:spPr>
          <a:xfrm>
            <a:off x="4174890" y="5623160"/>
            <a:ext cx="1210473" cy="283200"/>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European Parliament</a:t>
            </a:r>
            <a:endParaRPr sz="1400" b="1" i="1">
              <a:solidFill>
                <a:schemeClr val="accent1"/>
              </a:solidFill>
              <a:latin typeface="Calibri" panose="020F0502020204030204" pitchFamily="34" charset="0"/>
              <a:cs typeface="Calibri" panose="020F0502020204030204" pitchFamily="34" charset="0"/>
            </a:endParaRPr>
          </a:p>
        </p:txBody>
      </p:sp>
      <p:sp>
        <p:nvSpPr>
          <p:cNvPr id="15" name="Google Shape;336;p37">
            <a:extLst>
              <a:ext uri="{FF2B5EF4-FFF2-40B4-BE49-F238E27FC236}">
                <a16:creationId xmlns:a16="http://schemas.microsoft.com/office/drawing/2014/main" id="{B1EBEF2A-4AAC-4D7D-4B10-BDD884E40098}"/>
              </a:ext>
            </a:extLst>
          </p:cNvPr>
          <p:cNvSpPr txBox="1"/>
          <p:nvPr/>
        </p:nvSpPr>
        <p:spPr>
          <a:xfrm>
            <a:off x="3325980" y="2310904"/>
            <a:ext cx="943501" cy="162901"/>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Proposal sent to</a:t>
            </a:r>
            <a:endParaRPr sz="1400" b="1" i="1">
              <a:solidFill>
                <a:schemeClr val="accent1"/>
              </a:solidFill>
              <a:latin typeface="Calibri" panose="020F0502020204030204" pitchFamily="34" charset="0"/>
              <a:cs typeface="Calibri" panose="020F0502020204030204" pitchFamily="34" charset="0"/>
            </a:endParaRPr>
          </a:p>
        </p:txBody>
      </p:sp>
      <p:sp>
        <p:nvSpPr>
          <p:cNvPr id="16" name="Google Shape;338;p37">
            <a:extLst>
              <a:ext uri="{FF2B5EF4-FFF2-40B4-BE49-F238E27FC236}">
                <a16:creationId xmlns:a16="http://schemas.microsoft.com/office/drawing/2014/main" id="{B5863A26-CB53-2E27-F585-583114820871}"/>
              </a:ext>
            </a:extLst>
          </p:cNvPr>
          <p:cNvSpPr txBox="1"/>
          <p:nvPr/>
        </p:nvSpPr>
        <p:spPr>
          <a:xfrm rot="830">
            <a:off x="5263187" y="2020553"/>
            <a:ext cx="2591636" cy="195812"/>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Council working groups negotiations</a:t>
            </a:r>
            <a:endParaRPr sz="1400" b="1" i="1">
              <a:solidFill>
                <a:schemeClr val="accent1"/>
              </a:solidFill>
              <a:latin typeface="Calibri" panose="020F0502020204030204" pitchFamily="34" charset="0"/>
              <a:cs typeface="Calibri" panose="020F0502020204030204" pitchFamily="34" charset="0"/>
            </a:endParaRPr>
          </a:p>
        </p:txBody>
      </p:sp>
      <p:sp>
        <p:nvSpPr>
          <p:cNvPr id="17" name="Google Shape;336;p37">
            <a:extLst>
              <a:ext uri="{FF2B5EF4-FFF2-40B4-BE49-F238E27FC236}">
                <a16:creationId xmlns:a16="http://schemas.microsoft.com/office/drawing/2014/main" id="{B8DEB214-787D-8618-FE23-7A708D452360}"/>
              </a:ext>
            </a:extLst>
          </p:cNvPr>
          <p:cNvSpPr txBox="1"/>
          <p:nvPr/>
        </p:nvSpPr>
        <p:spPr>
          <a:xfrm>
            <a:off x="2301767" y="3437405"/>
            <a:ext cx="1408018" cy="815360"/>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nb-NO" sz="1400" b="1" i="1">
                <a:solidFill>
                  <a:schemeClr val="accent1"/>
                </a:solidFill>
                <a:latin typeface="Calibri" panose="020F0502020204030204" pitchFamily="34" charset="0"/>
                <a:cs typeface="Calibri" panose="020F0502020204030204" pitchFamily="34" charset="0"/>
              </a:rPr>
              <a:t>Legislative package </a:t>
            </a:r>
            <a:endParaRPr sz="1400" b="1" i="1">
              <a:solidFill>
                <a:schemeClr val="accent1"/>
              </a:solidFill>
              <a:latin typeface="Calibri" panose="020F0502020204030204" pitchFamily="34" charset="0"/>
              <a:cs typeface="Calibri" panose="020F0502020204030204" pitchFamily="34" charset="0"/>
            </a:endParaRPr>
          </a:p>
        </p:txBody>
      </p:sp>
      <p:sp>
        <p:nvSpPr>
          <p:cNvPr id="18" name="Arrow: Right 17">
            <a:extLst>
              <a:ext uri="{FF2B5EF4-FFF2-40B4-BE49-F238E27FC236}">
                <a16:creationId xmlns:a16="http://schemas.microsoft.com/office/drawing/2014/main" id="{D154DEF3-4B9D-27BB-8446-639728189247}"/>
              </a:ext>
            </a:extLst>
          </p:cNvPr>
          <p:cNvSpPr/>
          <p:nvPr/>
        </p:nvSpPr>
        <p:spPr>
          <a:xfrm>
            <a:off x="5390118" y="5044252"/>
            <a:ext cx="2526085" cy="428725"/>
          </a:xfrm>
          <a:prstGeom prst="rightArrow">
            <a:avLst/>
          </a:prstGeom>
          <a:solidFill>
            <a:schemeClr val="tx1"/>
          </a:solidFill>
          <a:ln>
            <a:noFill/>
          </a:ln>
        </p:spPr>
        <p:txBody>
          <a:bodyPr spcFirstLastPara="1" wrap="square" lIns="121900" tIns="121900" rIns="121900" bIns="121900" anchor="ctr" anchorCtr="0">
            <a:noAutofit/>
          </a:bodyPr>
          <a:lstStyle/>
          <a:p>
            <a:endParaRPr lang="nl-BE" sz="2400">
              <a:solidFill>
                <a:srgbClr val="000000"/>
              </a:solidFill>
              <a:latin typeface="Arial"/>
              <a:cs typeface="Arial"/>
            </a:endParaRPr>
          </a:p>
        </p:txBody>
      </p:sp>
      <p:sp>
        <p:nvSpPr>
          <p:cNvPr id="19" name="Google Shape;330;p37">
            <a:extLst>
              <a:ext uri="{FF2B5EF4-FFF2-40B4-BE49-F238E27FC236}">
                <a16:creationId xmlns:a16="http://schemas.microsoft.com/office/drawing/2014/main" id="{C796246B-259C-031E-1E0F-C511ED7D0D0A}"/>
              </a:ext>
            </a:extLst>
          </p:cNvPr>
          <p:cNvSpPr txBox="1"/>
          <p:nvPr/>
        </p:nvSpPr>
        <p:spPr>
          <a:xfrm>
            <a:off x="7812991" y="4878694"/>
            <a:ext cx="1923927" cy="677068"/>
          </a:xfrm>
          <a:prstGeom prst="rect">
            <a:avLst/>
          </a:prstGeom>
          <a:noFill/>
          <a:ln>
            <a:noFill/>
          </a:ln>
        </p:spPr>
        <p:txBody>
          <a:bodyPr spcFirstLastPara="1" wrap="square" lIns="121900" tIns="121900" rIns="121900" bIns="121900" anchor="t" anchorCtr="0">
            <a:sp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European Parliament</a:t>
            </a:r>
          </a:p>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Position</a:t>
            </a:r>
            <a:endParaRPr sz="1400" b="1" i="1">
              <a:solidFill>
                <a:schemeClr val="accent1"/>
              </a:solidFill>
              <a:latin typeface="Calibri" panose="020F0502020204030204" pitchFamily="34" charset="0"/>
              <a:cs typeface="Calibri" panose="020F0502020204030204" pitchFamily="34" charset="0"/>
            </a:endParaRPr>
          </a:p>
        </p:txBody>
      </p:sp>
      <p:sp>
        <p:nvSpPr>
          <p:cNvPr id="20" name="Arrow: Right 19">
            <a:extLst>
              <a:ext uri="{FF2B5EF4-FFF2-40B4-BE49-F238E27FC236}">
                <a16:creationId xmlns:a16="http://schemas.microsoft.com/office/drawing/2014/main" id="{AA3CF956-8041-B2CE-8D8E-9ABF25903B99}"/>
              </a:ext>
            </a:extLst>
          </p:cNvPr>
          <p:cNvSpPr/>
          <p:nvPr/>
        </p:nvSpPr>
        <p:spPr>
          <a:xfrm>
            <a:off x="5235259" y="2277392"/>
            <a:ext cx="2756135" cy="428725"/>
          </a:xfrm>
          <a:prstGeom prst="rightArrow">
            <a:avLst>
              <a:gd name="adj1" fmla="val 50000"/>
              <a:gd name="adj2" fmla="val 50000"/>
            </a:avLst>
          </a:prstGeom>
          <a:solidFill>
            <a:schemeClr val="tx1"/>
          </a:solidFill>
          <a:ln>
            <a:noFill/>
          </a:ln>
        </p:spPr>
        <p:txBody>
          <a:bodyPr spcFirstLastPara="1" wrap="square" lIns="121900" tIns="121900" rIns="121900" bIns="121900" anchor="ctr" anchorCtr="0">
            <a:noAutofit/>
          </a:bodyPr>
          <a:lstStyle/>
          <a:p>
            <a:endParaRPr lang="nl-BE" sz="2400">
              <a:solidFill>
                <a:srgbClr val="000000"/>
              </a:solidFill>
              <a:latin typeface="Arial"/>
              <a:cs typeface="Arial"/>
            </a:endParaRPr>
          </a:p>
        </p:txBody>
      </p:sp>
      <p:sp>
        <p:nvSpPr>
          <p:cNvPr id="21" name="Google Shape;330;p37">
            <a:extLst>
              <a:ext uri="{FF2B5EF4-FFF2-40B4-BE49-F238E27FC236}">
                <a16:creationId xmlns:a16="http://schemas.microsoft.com/office/drawing/2014/main" id="{E30D4BF0-125F-BDA2-6CD8-ACF646A996B1}"/>
              </a:ext>
            </a:extLst>
          </p:cNvPr>
          <p:cNvSpPr txBox="1"/>
          <p:nvPr/>
        </p:nvSpPr>
        <p:spPr>
          <a:xfrm>
            <a:off x="7897073" y="2141591"/>
            <a:ext cx="1923927" cy="461624"/>
          </a:xfrm>
          <a:prstGeom prst="rect">
            <a:avLst/>
          </a:prstGeom>
          <a:noFill/>
          <a:ln>
            <a:noFill/>
          </a:ln>
        </p:spPr>
        <p:txBody>
          <a:bodyPr spcFirstLastPara="1" wrap="square" lIns="121900" tIns="121900" rIns="121900" bIns="121900" anchor="t" anchorCtr="0">
            <a:sp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Council Position</a:t>
            </a:r>
            <a:endParaRPr sz="1400" b="1" i="1">
              <a:solidFill>
                <a:schemeClr val="accent1"/>
              </a:solidFill>
              <a:latin typeface="Calibri" panose="020F0502020204030204" pitchFamily="34" charset="0"/>
              <a:cs typeface="Calibri" panose="020F0502020204030204" pitchFamily="34" charset="0"/>
            </a:endParaRPr>
          </a:p>
        </p:txBody>
      </p:sp>
      <p:cxnSp>
        <p:nvCxnSpPr>
          <p:cNvPr id="22" name="Connector: Elbow 21">
            <a:extLst>
              <a:ext uri="{FF2B5EF4-FFF2-40B4-BE49-F238E27FC236}">
                <a16:creationId xmlns:a16="http://schemas.microsoft.com/office/drawing/2014/main" id="{EC896D34-E82F-1811-4418-98630681A8D8}"/>
              </a:ext>
            </a:extLst>
          </p:cNvPr>
          <p:cNvCxnSpPr>
            <a:cxnSpLocks/>
            <a:stCxn id="21" idx="3"/>
            <a:endCxn id="11" idx="0"/>
          </p:cNvCxnSpPr>
          <p:nvPr/>
        </p:nvCxnSpPr>
        <p:spPr>
          <a:xfrm>
            <a:off x="9821000" y="2372403"/>
            <a:ext cx="194553" cy="80149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E37744B2-4FE1-0C07-0F09-2E612F03DB97}"/>
              </a:ext>
            </a:extLst>
          </p:cNvPr>
          <p:cNvCxnSpPr>
            <a:cxnSpLocks/>
            <a:stCxn id="19" idx="3"/>
            <a:endCxn id="11" idx="2"/>
          </p:cNvCxnSpPr>
          <p:nvPr/>
        </p:nvCxnSpPr>
        <p:spPr>
          <a:xfrm flipV="1">
            <a:off x="9736918" y="4712737"/>
            <a:ext cx="278635" cy="50449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5CB4B47A-A5A6-1285-0CCF-CBBEB63E2740}"/>
              </a:ext>
            </a:extLst>
          </p:cNvPr>
          <p:cNvCxnSpPr>
            <a:cxnSpLocks/>
            <a:stCxn id="17" idx="0"/>
            <a:endCxn id="15" idx="1"/>
          </p:cNvCxnSpPr>
          <p:nvPr/>
        </p:nvCxnSpPr>
        <p:spPr>
          <a:xfrm rot="5400000" flipH="1" flipV="1">
            <a:off x="2643353" y="2754778"/>
            <a:ext cx="1045050" cy="32020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13E761CD-AC8B-AF0B-1F57-235CCC3DA0B8}"/>
              </a:ext>
            </a:extLst>
          </p:cNvPr>
          <p:cNvCxnSpPr>
            <a:cxnSpLocks/>
            <a:stCxn id="17" idx="2"/>
            <a:endCxn id="9" idx="1"/>
          </p:cNvCxnSpPr>
          <p:nvPr/>
        </p:nvCxnSpPr>
        <p:spPr>
          <a:xfrm rot="16200000" flipH="1">
            <a:off x="3133253" y="4125288"/>
            <a:ext cx="1009761" cy="126471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Google Shape;333;p37">
            <a:extLst>
              <a:ext uri="{FF2B5EF4-FFF2-40B4-BE49-F238E27FC236}">
                <a16:creationId xmlns:a16="http://schemas.microsoft.com/office/drawing/2014/main" id="{630D144B-94B6-0551-B472-9A6E57EDB5D3}"/>
              </a:ext>
            </a:extLst>
          </p:cNvPr>
          <p:cNvSpPr/>
          <p:nvPr/>
        </p:nvSpPr>
        <p:spPr>
          <a:xfrm rot="-5400000">
            <a:off x="1967522" y="3502183"/>
            <a:ext cx="166281" cy="708565"/>
          </a:xfrm>
          <a:prstGeom prst="downArrow">
            <a:avLst>
              <a:gd name="adj1" fmla="val 50000"/>
              <a:gd name="adj2" fmla="val 50000"/>
            </a:avLst>
          </a:prstGeom>
          <a:solidFill>
            <a:schemeClr val="tx1"/>
          </a:solidFill>
          <a:ln>
            <a:noFill/>
          </a:ln>
        </p:spPr>
        <p:txBody>
          <a:bodyPr spcFirstLastPara="1" wrap="square" lIns="121900" tIns="121900" rIns="121900" bIns="121900" anchor="ctr" anchorCtr="0">
            <a:noAutofit/>
          </a:bodyPr>
          <a:lstStyle/>
          <a:p>
            <a:endParaRPr sz="2400"/>
          </a:p>
        </p:txBody>
      </p:sp>
      <p:sp>
        <p:nvSpPr>
          <p:cNvPr id="27" name="Google Shape;336;p37">
            <a:extLst>
              <a:ext uri="{FF2B5EF4-FFF2-40B4-BE49-F238E27FC236}">
                <a16:creationId xmlns:a16="http://schemas.microsoft.com/office/drawing/2014/main" id="{7209446D-CF69-C1BD-558C-89C681617B10}"/>
              </a:ext>
            </a:extLst>
          </p:cNvPr>
          <p:cNvSpPr txBox="1"/>
          <p:nvPr/>
        </p:nvSpPr>
        <p:spPr>
          <a:xfrm>
            <a:off x="3157000" y="5463945"/>
            <a:ext cx="943501" cy="162901"/>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Proposal sent to</a:t>
            </a:r>
            <a:endParaRPr sz="1400" b="1" i="1">
              <a:solidFill>
                <a:schemeClr val="accent1"/>
              </a:solidFill>
              <a:latin typeface="Calibri" panose="020F0502020204030204" pitchFamily="34" charset="0"/>
              <a:cs typeface="Calibri" panose="020F0502020204030204" pitchFamily="34" charset="0"/>
            </a:endParaRPr>
          </a:p>
        </p:txBody>
      </p:sp>
      <p:sp>
        <p:nvSpPr>
          <p:cNvPr id="28" name="Google Shape;338;p37">
            <a:extLst>
              <a:ext uri="{FF2B5EF4-FFF2-40B4-BE49-F238E27FC236}">
                <a16:creationId xmlns:a16="http://schemas.microsoft.com/office/drawing/2014/main" id="{8E98C5F9-C763-415E-D622-D5B00F73CFD8}"/>
              </a:ext>
            </a:extLst>
          </p:cNvPr>
          <p:cNvSpPr txBox="1"/>
          <p:nvPr/>
        </p:nvSpPr>
        <p:spPr>
          <a:xfrm rot="830">
            <a:off x="5386323" y="5427597"/>
            <a:ext cx="2345365" cy="214469"/>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fr-FR" sz="1400" b="1" i="1">
                <a:solidFill>
                  <a:schemeClr val="accent1"/>
                </a:solidFill>
                <a:latin typeface="Calibri" panose="020F0502020204030204" pitchFamily="34" charset="0"/>
                <a:cs typeface="Calibri" panose="020F0502020204030204" pitchFamily="34" charset="0"/>
              </a:rPr>
              <a:t>EP Committee </a:t>
            </a:r>
            <a:r>
              <a:rPr lang="fr-FR" sz="1400" b="1" i="1" err="1">
                <a:solidFill>
                  <a:schemeClr val="accent1"/>
                </a:solidFill>
                <a:latin typeface="Calibri" panose="020F0502020204030204" pitchFamily="34" charset="0"/>
                <a:cs typeface="Calibri" panose="020F0502020204030204" pitchFamily="34" charset="0"/>
              </a:rPr>
              <a:t>negotiations</a:t>
            </a:r>
            <a:endParaRPr lang="fr-FR" sz="1400" b="1" i="1">
              <a:solidFill>
                <a:schemeClr val="accent1"/>
              </a:solidFill>
              <a:latin typeface="Calibri" panose="020F0502020204030204" pitchFamily="34" charset="0"/>
              <a:cs typeface="Calibri" panose="020F0502020204030204" pitchFamily="34" charset="0"/>
            </a:endParaRPr>
          </a:p>
        </p:txBody>
      </p:sp>
      <p:sp>
        <p:nvSpPr>
          <p:cNvPr id="29" name="Google Shape;336;p37">
            <a:extLst>
              <a:ext uri="{FF2B5EF4-FFF2-40B4-BE49-F238E27FC236}">
                <a16:creationId xmlns:a16="http://schemas.microsoft.com/office/drawing/2014/main" id="{4CFEC8A2-A163-872B-9B78-67FCDB5F3A6A}"/>
              </a:ext>
            </a:extLst>
          </p:cNvPr>
          <p:cNvSpPr txBox="1"/>
          <p:nvPr/>
        </p:nvSpPr>
        <p:spPr>
          <a:xfrm>
            <a:off x="4175824" y="3651565"/>
            <a:ext cx="1210473" cy="394800"/>
          </a:xfrm>
          <a:prstGeom prst="rect">
            <a:avLst/>
          </a:prstGeom>
          <a:noFill/>
          <a:ln>
            <a:noFill/>
          </a:ln>
        </p:spPr>
        <p:txBody>
          <a:bodyPr spcFirstLastPara="1" wrap="square" lIns="121900" tIns="121900" rIns="121900" bIns="121900" anchor="ctr" anchorCtr="0">
            <a:noAutofit/>
          </a:bodyPr>
          <a:lstStyle/>
          <a:p>
            <a:pPr algn="ctr">
              <a:buClr>
                <a:srgbClr val="000000"/>
              </a:buClr>
              <a:buSzPts val="1400"/>
            </a:pPr>
            <a:r>
              <a:rPr lang="en" sz="1400" b="1" i="1">
                <a:solidFill>
                  <a:schemeClr val="accent1"/>
                </a:solidFill>
                <a:latin typeface="Calibri" panose="020F0502020204030204" pitchFamily="34" charset="0"/>
                <a:cs typeface="Calibri" panose="020F0502020204030204" pitchFamily="34" charset="0"/>
              </a:rPr>
              <a:t>Consultation</a:t>
            </a:r>
            <a:endParaRPr sz="1400" b="1" i="1">
              <a:solidFill>
                <a:schemeClr val="accent1"/>
              </a:solidFill>
              <a:latin typeface="Calibri" panose="020F0502020204030204" pitchFamily="34" charset="0"/>
              <a:cs typeface="Calibri" panose="020F0502020204030204" pitchFamily="34" charset="0"/>
            </a:endParaRPr>
          </a:p>
        </p:txBody>
      </p:sp>
      <p:sp>
        <p:nvSpPr>
          <p:cNvPr id="30" name="Google Shape;333;p37">
            <a:extLst>
              <a:ext uri="{FF2B5EF4-FFF2-40B4-BE49-F238E27FC236}">
                <a16:creationId xmlns:a16="http://schemas.microsoft.com/office/drawing/2014/main" id="{23965A54-5C57-1CCE-DD36-F6BB237F55F3}"/>
              </a:ext>
            </a:extLst>
          </p:cNvPr>
          <p:cNvSpPr/>
          <p:nvPr/>
        </p:nvSpPr>
        <p:spPr>
          <a:xfrm rot="-5400000">
            <a:off x="3843578" y="3703097"/>
            <a:ext cx="163088" cy="309931"/>
          </a:xfrm>
          <a:prstGeom prst="downArrow">
            <a:avLst>
              <a:gd name="adj1" fmla="val 50000"/>
              <a:gd name="adj2" fmla="val 50000"/>
            </a:avLst>
          </a:prstGeom>
          <a:solidFill>
            <a:schemeClr val="tx1"/>
          </a:solidFill>
          <a:ln>
            <a:noFill/>
          </a:ln>
        </p:spPr>
        <p:txBody>
          <a:bodyPr spcFirstLastPara="1" wrap="square" lIns="121900" tIns="121900" rIns="121900" bIns="121900" anchor="ctr" anchorCtr="0">
            <a:noAutofit/>
          </a:bodyPr>
          <a:lstStyle/>
          <a:p>
            <a:endParaRPr sz="2400"/>
          </a:p>
        </p:txBody>
      </p:sp>
      <p:pic>
        <p:nvPicPr>
          <p:cNvPr id="31" name="Picture 2" descr="AmCham EU | American Chamber of Commerce to the European ...">
            <a:extLst>
              <a:ext uri="{FF2B5EF4-FFF2-40B4-BE49-F238E27FC236}">
                <a16:creationId xmlns:a16="http://schemas.microsoft.com/office/drawing/2014/main" id="{2B4CE643-72AF-5DE2-6D5C-21B4DEFD4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942" y="3568161"/>
            <a:ext cx="939011" cy="410328"/>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333;p37">
            <a:extLst>
              <a:ext uri="{FF2B5EF4-FFF2-40B4-BE49-F238E27FC236}">
                <a16:creationId xmlns:a16="http://schemas.microsoft.com/office/drawing/2014/main" id="{B354FA33-C18A-5929-BC33-5F2BB290F1E1}"/>
              </a:ext>
            </a:extLst>
          </p:cNvPr>
          <p:cNvSpPr/>
          <p:nvPr/>
        </p:nvSpPr>
        <p:spPr>
          <a:xfrm rot="10800000">
            <a:off x="6765496" y="2811803"/>
            <a:ext cx="131180" cy="638504"/>
          </a:xfrm>
          <a:prstGeom prst="downArrow">
            <a:avLst>
              <a:gd name="adj1" fmla="val 50000"/>
              <a:gd name="adj2" fmla="val 50000"/>
            </a:avLst>
          </a:prstGeom>
          <a:solidFill>
            <a:schemeClr val="tx1"/>
          </a:solidFill>
          <a:ln>
            <a:noFill/>
          </a:ln>
        </p:spPr>
        <p:txBody>
          <a:bodyPr spcFirstLastPara="1" wrap="square" lIns="121900" tIns="121900" rIns="121900" bIns="121900" anchor="ctr" anchorCtr="0">
            <a:noAutofit/>
          </a:bodyPr>
          <a:lstStyle/>
          <a:p>
            <a:endParaRPr sz="2400"/>
          </a:p>
        </p:txBody>
      </p:sp>
      <p:sp>
        <p:nvSpPr>
          <p:cNvPr id="33" name="Google Shape;333;p37">
            <a:extLst>
              <a:ext uri="{FF2B5EF4-FFF2-40B4-BE49-F238E27FC236}">
                <a16:creationId xmlns:a16="http://schemas.microsoft.com/office/drawing/2014/main" id="{C55A873B-B0E7-BC67-0715-1101815E1A6E}"/>
              </a:ext>
            </a:extLst>
          </p:cNvPr>
          <p:cNvSpPr/>
          <p:nvPr/>
        </p:nvSpPr>
        <p:spPr>
          <a:xfrm>
            <a:off x="6775836" y="4224322"/>
            <a:ext cx="131180" cy="638504"/>
          </a:xfrm>
          <a:prstGeom prst="downArrow">
            <a:avLst>
              <a:gd name="adj1" fmla="val 50000"/>
              <a:gd name="adj2" fmla="val 50000"/>
            </a:avLst>
          </a:prstGeom>
          <a:solidFill>
            <a:schemeClr val="tx1"/>
          </a:solidFill>
          <a:ln>
            <a:noFill/>
          </a:ln>
        </p:spPr>
        <p:txBody>
          <a:bodyPr spcFirstLastPara="1" wrap="square" lIns="121900" tIns="121900" rIns="121900" bIns="121900" anchor="ctr" anchorCtr="0">
            <a:noAutofit/>
          </a:bodyPr>
          <a:lstStyle/>
          <a:p>
            <a:endParaRPr sz="2400"/>
          </a:p>
        </p:txBody>
      </p:sp>
      <p:pic>
        <p:nvPicPr>
          <p:cNvPr id="34" name="Picture 2" descr="AmChams in Europe | LinkedIn">
            <a:extLst>
              <a:ext uri="{FF2B5EF4-FFF2-40B4-BE49-F238E27FC236}">
                <a16:creationId xmlns:a16="http://schemas.microsoft.com/office/drawing/2014/main" id="{03AA7390-0503-C693-0CF7-0770EAD93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168" y="3370313"/>
            <a:ext cx="760844" cy="76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445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2F306-2FD6-B0B3-CBFE-FFAA54DBAC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6752FD-C15D-7CF8-6088-622F7642FF2D}"/>
              </a:ext>
            </a:extLst>
          </p:cNvPr>
          <p:cNvPicPr>
            <a:picLocks noChangeAspect="1"/>
          </p:cNvPicPr>
          <p:nvPr/>
        </p:nvPicPr>
        <p:blipFill rotWithShape="1">
          <a:blip r:embed="rId2"/>
          <a:srcRect t="-296" b="-1"/>
          <a:stretch/>
        </p:blipFill>
        <p:spPr>
          <a:xfrm>
            <a:off x="0" y="-63830"/>
            <a:ext cx="12192000" cy="5704466"/>
          </a:xfrm>
          <a:prstGeom prst="rect">
            <a:avLst/>
          </a:prstGeom>
        </p:spPr>
      </p:pic>
      <p:sp>
        <p:nvSpPr>
          <p:cNvPr id="3" name="Content Placeholder 2">
            <a:extLst>
              <a:ext uri="{FF2B5EF4-FFF2-40B4-BE49-F238E27FC236}">
                <a16:creationId xmlns:a16="http://schemas.microsoft.com/office/drawing/2014/main" id="{90839425-19BF-5889-B485-022083077827}"/>
              </a:ext>
            </a:extLst>
          </p:cNvPr>
          <p:cNvSpPr>
            <a:spLocks noGrp="1"/>
          </p:cNvSpPr>
          <p:nvPr>
            <p:ph idx="1"/>
          </p:nvPr>
        </p:nvSpPr>
        <p:spPr/>
        <p:txBody>
          <a:bodyPr/>
          <a:lstStyle/>
          <a:p>
            <a:r>
              <a:rPr lang="en-US"/>
              <a:t>This is your content</a:t>
            </a:r>
          </a:p>
        </p:txBody>
      </p:sp>
      <p:sp>
        <p:nvSpPr>
          <p:cNvPr id="23" name="Rectangle 22">
            <a:extLst>
              <a:ext uri="{FF2B5EF4-FFF2-40B4-BE49-F238E27FC236}">
                <a16:creationId xmlns:a16="http://schemas.microsoft.com/office/drawing/2014/main" id="{37D64A8C-60D4-8105-7C28-6C824FCBB37A}"/>
              </a:ext>
            </a:extLst>
          </p:cNvPr>
          <p:cNvSpPr/>
          <p:nvPr/>
        </p:nvSpPr>
        <p:spPr>
          <a:xfrm>
            <a:off x="0" y="1371601"/>
            <a:ext cx="12192000" cy="20574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E809E9D0-6AF2-7483-4166-AAB2D9EC0385}"/>
              </a:ext>
            </a:extLst>
          </p:cNvPr>
          <p:cNvSpPr txBox="1">
            <a:spLocks/>
          </p:cNvSpPr>
          <p:nvPr/>
        </p:nvSpPr>
        <p:spPr>
          <a:xfrm>
            <a:off x="0" y="1937630"/>
            <a:ext cx="12192000" cy="614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6000">
                <a:solidFill>
                  <a:srgbClr val="002060"/>
                </a:solidFill>
              </a:rPr>
              <a:t>Coffee break!</a:t>
            </a:r>
          </a:p>
        </p:txBody>
      </p:sp>
      <p:sp>
        <p:nvSpPr>
          <p:cNvPr id="25" name="Title 1">
            <a:extLst>
              <a:ext uri="{FF2B5EF4-FFF2-40B4-BE49-F238E27FC236}">
                <a16:creationId xmlns:a16="http://schemas.microsoft.com/office/drawing/2014/main" id="{30ACDF2C-B77C-4F66-14D9-306DC7A073D9}"/>
              </a:ext>
            </a:extLst>
          </p:cNvPr>
          <p:cNvSpPr txBox="1">
            <a:spLocks/>
          </p:cNvSpPr>
          <p:nvPr/>
        </p:nvSpPr>
        <p:spPr>
          <a:xfrm>
            <a:off x="0" y="2698428"/>
            <a:ext cx="12192000" cy="53324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2400"/>
              <a:t>The next session will start at 10.15!</a:t>
            </a:r>
          </a:p>
        </p:txBody>
      </p:sp>
    </p:spTree>
    <p:extLst>
      <p:ext uri="{BB962C8B-B14F-4D97-AF65-F5344CB8AC3E}">
        <p14:creationId xmlns:p14="http://schemas.microsoft.com/office/powerpoint/2010/main" val="2700299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EE375-E6D7-F19B-C3B4-4BD9EFCE66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49F3C8-6E0E-1D50-256B-B20094325B89}"/>
              </a:ext>
            </a:extLst>
          </p:cNvPr>
          <p:cNvPicPr>
            <a:picLocks noChangeAspect="1"/>
          </p:cNvPicPr>
          <p:nvPr/>
        </p:nvPicPr>
        <p:blipFill rotWithShape="1">
          <a:blip r:embed="rId3"/>
          <a:srcRect t="-296" b="-1"/>
          <a:stretch/>
        </p:blipFill>
        <p:spPr>
          <a:xfrm>
            <a:off x="0" y="-69011"/>
            <a:ext cx="12192000" cy="5770032"/>
          </a:xfrm>
          <a:prstGeom prst="rect">
            <a:avLst/>
          </a:prstGeom>
        </p:spPr>
      </p:pic>
      <p:sp>
        <p:nvSpPr>
          <p:cNvPr id="4" name="Rectangle 3">
            <a:extLst>
              <a:ext uri="{FF2B5EF4-FFF2-40B4-BE49-F238E27FC236}">
                <a16:creationId xmlns:a16="http://schemas.microsoft.com/office/drawing/2014/main" id="{29D6091D-EBC4-E808-5F08-F546333AB6F5}"/>
              </a:ext>
            </a:extLst>
          </p:cNvPr>
          <p:cNvSpPr/>
          <p:nvPr/>
        </p:nvSpPr>
        <p:spPr>
          <a:xfrm>
            <a:off x="1578913" y="1156979"/>
            <a:ext cx="9034174" cy="37482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837AA78-D145-B20C-91CD-BEA460B400A0}"/>
              </a:ext>
            </a:extLst>
          </p:cNvPr>
          <p:cNvSpPr txBox="1"/>
          <p:nvPr/>
        </p:nvSpPr>
        <p:spPr>
          <a:xfrm>
            <a:off x="3203901" y="3718844"/>
            <a:ext cx="2774124" cy="1231106"/>
          </a:xfrm>
          <a:prstGeom prst="rect">
            <a:avLst/>
          </a:prstGeom>
          <a:noFill/>
        </p:spPr>
        <p:txBody>
          <a:bodyPr wrap="square" rtlCol="0">
            <a:spAutoFit/>
          </a:bodyPr>
          <a:lstStyle/>
          <a:p>
            <a:r>
              <a:rPr lang="en-US" b="1"/>
              <a:t>Diane </a:t>
            </a:r>
            <a:r>
              <a:rPr lang="en-US" b="1" err="1"/>
              <a:t>Mievis</a:t>
            </a:r>
            <a:endParaRPr lang="en-US" sz="1400"/>
          </a:p>
          <a:p>
            <a:r>
              <a:rPr lang="en-US" sz="1400"/>
              <a:t>Head of EU Telecoms, Sustainability &amp; Trade Policy, Cisco (Vice-Chair of the Digital Economy Committee, AmCham EU)</a:t>
            </a:r>
            <a:endParaRPr lang="en-GB" sz="1400"/>
          </a:p>
        </p:txBody>
      </p:sp>
      <p:sp>
        <p:nvSpPr>
          <p:cNvPr id="17" name="TextBox 16">
            <a:extLst>
              <a:ext uri="{FF2B5EF4-FFF2-40B4-BE49-F238E27FC236}">
                <a16:creationId xmlns:a16="http://schemas.microsoft.com/office/drawing/2014/main" id="{42903902-A304-FCCC-FBDB-ADF3FA253FB6}"/>
              </a:ext>
            </a:extLst>
          </p:cNvPr>
          <p:cNvSpPr txBox="1"/>
          <p:nvPr/>
        </p:nvSpPr>
        <p:spPr>
          <a:xfrm>
            <a:off x="6649004" y="3721284"/>
            <a:ext cx="2307932" cy="800219"/>
          </a:xfrm>
          <a:prstGeom prst="rect">
            <a:avLst/>
          </a:prstGeom>
          <a:noFill/>
        </p:spPr>
        <p:txBody>
          <a:bodyPr wrap="square" rtlCol="0">
            <a:spAutoFit/>
          </a:bodyPr>
          <a:lstStyle/>
          <a:p>
            <a:r>
              <a:rPr lang="en-GB" b="1"/>
              <a:t>Kim Watts</a:t>
            </a:r>
          </a:p>
          <a:p>
            <a:r>
              <a:rPr lang="en-GB" sz="1400"/>
              <a:t>Senior Policy Manager, AmCham EU</a:t>
            </a:r>
          </a:p>
        </p:txBody>
      </p:sp>
      <p:pic>
        <p:nvPicPr>
          <p:cNvPr id="2" name="Picture 6">
            <a:extLst>
              <a:ext uri="{FF2B5EF4-FFF2-40B4-BE49-F238E27FC236}">
                <a16:creationId xmlns:a16="http://schemas.microsoft.com/office/drawing/2014/main" id="{6BCDE924-2DBE-0B1C-BC8E-A4C446A584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970"/>
          <a:stretch/>
        </p:blipFill>
        <p:spPr bwMode="auto">
          <a:xfrm>
            <a:off x="6652933" y="1409092"/>
            <a:ext cx="1735200" cy="2239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person with long hair&#10;&#10;Description automatically generated with low confidence">
            <a:extLst>
              <a:ext uri="{FF2B5EF4-FFF2-40B4-BE49-F238E27FC236}">
                <a16:creationId xmlns:a16="http://schemas.microsoft.com/office/drawing/2014/main" id="{9760ED1E-2E7E-49CF-CA9F-7D0A195A06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03" r="7104"/>
          <a:stretch/>
        </p:blipFill>
        <p:spPr bwMode="auto">
          <a:xfrm>
            <a:off x="3203901" y="1409092"/>
            <a:ext cx="1735200" cy="2239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31DB5C5-5C4D-8BD6-22A7-5482555C4572}"/>
              </a:ext>
            </a:extLst>
          </p:cNvPr>
          <p:cNvSpPr/>
          <p:nvPr/>
        </p:nvSpPr>
        <p:spPr>
          <a:xfrm>
            <a:off x="1578913" y="630519"/>
            <a:ext cx="9034174"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BE">
              <a:solidFill>
                <a:srgbClr val="FFFFFF"/>
              </a:solidFill>
              <a:latin typeface="Calibri" panose="020F0502020204030204"/>
            </a:endParaRPr>
          </a:p>
        </p:txBody>
      </p:sp>
      <p:sp>
        <p:nvSpPr>
          <p:cNvPr id="11" name="Title 1">
            <a:extLst>
              <a:ext uri="{FF2B5EF4-FFF2-40B4-BE49-F238E27FC236}">
                <a16:creationId xmlns:a16="http://schemas.microsoft.com/office/drawing/2014/main" id="{119F0AF8-F6F2-F768-A2F2-2AB552CC61CA}"/>
              </a:ext>
            </a:extLst>
          </p:cNvPr>
          <p:cNvSpPr txBox="1">
            <a:spLocks/>
          </p:cNvSpPr>
          <p:nvPr/>
        </p:nvSpPr>
        <p:spPr>
          <a:xfrm>
            <a:off x="1676193" y="526558"/>
            <a:ext cx="8842302" cy="71620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defTabSz="685783"/>
            <a:r>
              <a:rPr lang="en-US" altLang="en-US" sz="2800">
                <a:solidFill>
                  <a:srgbClr val="FFFFFF"/>
                </a:solidFill>
              </a:rPr>
              <a:t>Simplifying Digital Policy for Competitiveness and Resilience</a:t>
            </a:r>
            <a:endParaRPr lang="en-US" altLang="en-US" sz="2800" i="1">
              <a:solidFill>
                <a:srgbClr val="FFFFFF"/>
              </a:solidFill>
            </a:endParaRPr>
          </a:p>
        </p:txBody>
      </p:sp>
    </p:spTree>
    <p:extLst>
      <p:ext uri="{BB962C8B-B14F-4D97-AF65-F5344CB8AC3E}">
        <p14:creationId xmlns:p14="http://schemas.microsoft.com/office/powerpoint/2010/main" val="260543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E85DF-1926-EC41-7076-9044C5E415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FD87DA-C656-6CDE-BC84-5C16E305E617}"/>
              </a:ext>
            </a:extLst>
          </p:cNvPr>
          <p:cNvPicPr>
            <a:picLocks noChangeAspect="1"/>
          </p:cNvPicPr>
          <p:nvPr/>
        </p:nvPicPr>
        <p:blipFill rotWithShape="1">
          <a:blip r:embed="rId2"/>
          <a:srcRect t="-296" b="-1"/>
          <a:stretch/>
        </p:blipFill>
        <p:spPr>
          <a:xfrm>
            <a:off x="0" y="-103517"/>
            <a:ext cx="12192000" cy="5804538"/>
          </a:xfrm>
          <a:prstGeom prst="rect">
            <a:avLst/>
          </a:prstGeom>
        </p:spPr>
      </p:pic>
      <p:sp>
        <p:nvSpPr>
          <p:cNvPr id="3" name="Content Placeholder 2">
            <a:extLst>
              <a:ext uri="{FF2B5EF4-FFF2-40B4-BE49-F238E27FC236}">
                <a16:creationId xmlns:a16="http://schemas.microsoft.com/office/drawing/2014/main" id="{6B959E05-8F65-02CB-FE9A-38F2449CFC59}"/>
              </a:ext>
            </a:extLst>
          </p:cNvPr>
          <p:cNvSpPr>
            <a:spLocks noGrp="1"/>
          </p:cNvSpPr>
          <p:nvPr>
            <p:ph idx="1"/>
          </p:nvPr>
        </p:nvSpPr>
        <p:spPr/>
        <p:txBody>
          <a:bodyPr/>
          <a:lstStyle/>
          <a:p>
            <a:r>
              <a:rPr lang="en-US"/>
              <a:t>This is your content</a:t>
            </a:r>
          </a:p>
        </p:txBody>
      </p:sp>
      <p:sp>
        <p:nvSpPr>
          <p:cNvPr id="23" name="Rectangle 22">
            <a:extLst>
              <a:ext uri="{FF2B5EF4-FFF2-40B4-BE49-F238E27FC236}">
                <a16:creationId xmlns:a16="http://schemas.microsoft.com/office/drawing/2014/main" id="{38448858-30CA-2812-D845-D2765F1D623F}"/>
              </a:ext>
            </a:extLst>
          </p:cNvPr>
          <p:cNvSpPr/>
          <p:nvPr/>
        </p:nvSpPr>
        <p:spPr>
          <a:xfrm>
            <a:off x="0" y="1371601"/>
            <a:ext cx="12192000" cy="20574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186171D7-9236-0793-024E-C3898E70270C}"/>
              </a:ext>
            </a:extLst>
          </p:cNvPr>
          <p:cNvSpPr txBox="1">
            <a:spLocks/>
          </p:cNvSpPr>
          <p:nvPr/>
        </p:nvSpPr>
        <p:spPr>
          <a:xfrm>
            <a:off x="0" y="1937630"/>
            <a:ext cx="12192000" cy="614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6000">
                <a:solidFill>
                  <a:srgbClr val="002060"/>
                </a:solidFill>
              </a:rPr>
              <a:t>Coffee break and group photo!</a:t>
            </a:r>
          </a:p>
        </p:txBody>
      </p:sp>
      <p:sp>
        <p:nvSpPr>
          <p:cNvPr id="25" name="Title 1">
            <a:extLst>
              <a:ext uri="{FF2B5EF4-FFF2-40B4-BE49-F238E27FC236}">
                <a16:creationId xmlns:a16="http://schemas.microsoft.com/office/drawing/2014/main" id="{30E4126F-382E-F320-9572-13B848F63642}"/>
              </a:ext>
            </a:extLst>
          </p:cNvPr>
          <p:cNvSpPr txBox="1">
            <a:spLocks/>
          </p:cNvSpPr>
          <p:nvPr/>
        </p:nvSpPr>
        <p:spPr>
          <a:xfrm>
            <a:off x="0" y="2698428"/>
            <a:ext cx="12192000" cy="53324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2400"/>
              <a:t>The debriefing with the Presidents will start at 11.30!</a:t>
            </a:r>
          </a:p>
        </p:txBody>
      </p:sp>
    </p:spTree>
    <p:extLst>
      <p:ext uri="{BB962C8B-B14F-4D97-AF65-F5344CB8AC3E}">
        <p14:creationId xmlns:p14="http://schemas.microsoft.com/office/powerpoint/2010/main" val="339883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981E9-5A95-920E-FCE5-3C629F8BD11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A14F5F-026B-C176-7570-1CA2FF02E93B}"/>
              </a:ext>
            </a:extLst>
          </p:cNvPr>
          <p:cNvPicPr>
            <a:picLocks noChangeAspect="1"/>
          </p:cNvPicPr>
          <p:nvPr/>
        </p:nvPicPr>
        <p:blipFill rotWithShape="1">
          <a:blip r:embed="rId2"/>
          <a:srcRect t="-296" b="-1"/>
          <a:stretch/>
        </p:blipFill>
        <p:spPr>
          <a:xfrm>
            <a:off x="0" y="-77638"/>
            <a:ext cx="12192000" cy="5778659"/>
          </a:xfrm>
          <a:prstGeom prst="rect">
            <a:avLst/>
          </a:prstGeom>
        </p:spPr>
      </p:pic>
      <p:sp>
        <p:nvSpPr>
          <p:cNvPr id="3" name="Content Placeholder 2">
            <a:extLst>
              <a:ext uri="{FF2B5EF4-FFF2-40B4-BE49-F238E27FC236}">
                <a16:creationId xmlns:a16="http://schemas.microsoft.com/office/drawing/2014/main" id="{9687ACDE-1868-FBD8-9C9C-32D38DBE8FFC}"/>
              </a:ext>
            </a:extLst>
          </p:cNvPr>
          <p:cNvSpPr>
            <a:spLocks noGrp="1"/>
          </p:cNvSpPr>
          <p:nvPr>
            <p:ph idx="1"/>
          </p:nvPr>
        </p:nvSpPr>
        <p:spPr/>
        <p:txBody>
          <a:bodyPr/>
          <a:lstStyle/>
          <a:p>
            <a:r>
              <a:rPr lang="en-US"/>
              <a:t>This is your content</a:t>
            </a:r>
          </a:p>
        </p:txBody>
      </p:sp>
      <p:sp>
        <p:nvSpPr>
          <p:cNvPr id="4" name="Rectangle 3">
            <a:extLst>
              <a:ext uri="{FF2B5EF4-FFF2-40B4-BE49-F238E27FC236}">
                <a16:creationId xmlns:a16="http://schemas.microsoft.com/office/drawing/2014/main" id="{EA515FA3-E179-3DE0-5B52-28F02CFF25BB}"/>
              </a:ext>
            </a:extLst>
          </p:cNvPr>
          <p:cNvSpPr/>
          <p:nvPr/>
        </p:nvSpPr>
        <p:spPr>
          <a:xfrm>
            <a:off x="838200" y="768795"/>
            <a:ext cx="10515600" cy="410513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800100" lvl="1" indent="-342900" rtl="0">
              <a:buFont typeface="Arial,Sans-Serif"/>
              <a:buChar char="•"/>
            </a:pPr>
            <a:r>
              <a:rPr lang="en-US" sz="2000">
                <a:solidFill>
                  <a:schemeClr val="tx1"/>
                </a:solidFill>
              </a:rPr>
              <a:t>Annual Brussels Briefing​</a:t>
            </a:r>
            <a:endParaRPr lang="en-US"/>
          </a:p>
          <a:p>
            <a:pPr marL="800100" lvl="1" indent="-342900" rtl="0">
              <a:buFont typeface="Arial,Sans-Serif"/>
              <a:buChar char="•"/>
            </a:pPr>
            <a:r>
              <a:rPr lang="en-US" sz="2000">
                <a:solidFill>
                  <a:schemeClr val="tx1"/>
                </a:solidFill>
              </a:rPr>
              <a:t>EU Policy coordination calls for </a:t>
            </a:r>
            <a:r>
              <a:rPr lang="en-US" sz="2000" err="1">
                <a:solidFill>
                  <a:schemeClr val="tx1"/>
                </a:solidFill>
              </a:rPr>
              <a:t>AmChams</a:t>
            </a:r>
            <a:r>
              <a:rPr lang="en-US" sz="2000">
                <a:solidFill>
                  <a:schemeClr val="tx1"/>
                </a:solidFill>
              </a:rPr>
              <a:t> ​</a:t>
            </a:r>
            <a:endParaRPr lang="en-US" sz="2000">
              <a:solidFill>
                <a:schemeClr val="tx1"/>
              </a:solidFill>
              <a:ea typeface="Calibri" panose="020F0502020204030204"/>
              <a:cs typeface="Calibri" panose="020F0502020204030204"/>
            </a:endParaRPr>
          </a:p>
          <a:p>
            <a:pPr marL="800100" lvl="1" indent="-342900" rtl="0">
              <a:buFont typeface="Arial,Sans-Serif"/>
              <a:buChar char="•"/>
            </a:pPr>
            <a:r>
              <a:rPr lang="en-US" sz="2000">
                <a:solidFill>
                  <a:schemeClr val="tx1"/>
                </a:solidFill>
              </a:rPr>
              <a:t>Position papers distribution/opportunity to endorse our position/co-sign our letters​</a:t>
            </a:r>
            <a:endParaRPr lang="en-US" sz="2000">
              <a:solidFill>
                <a:schemeClr val="tx1"/>
              </a:solidFill>
              <a:ea typeface="Calibri" panose="020F0502020204030204"/>
              <a:cs typeface="Calibri" panose="020F0502020204030204"/>
            </a:endParaRPr>
          </a:p>
          <a:p>
            <a:pPr marL="800100" lvl="1" indent="-342900" rtl="0">
              <a:buFont typeface="Arial,Sans-Serif"/>
              <a:buChar char="•"/>
            </a:pPr>
            <a:r>
              <a:rPr lang="en-US" sz="2000">
                <a:solidFill>
                  <a:schemeClr val="tx1"/>
                </a:solidFill>
              </a:rPr>
              <a:t>Delegations to the EU Member States:​</a:t>
            </a:r>
            <a:endParaRPr lang="en-US" sz="2000">
              <a:solidFill>
                <a:schemeClr val="tx1"/>
              </a:solidFill>
              <a:ea typeface="Calibri" panose="020F0502020204030204"/>
              <a:cs typeface="Calibri" panose="020F0502020204030204"/>
            </a:endParaRPr>
          </a:p>
          <a:p>
            <a:pPr marL="1257300" lvl="2" indent="-342900" rtl="0">
              <a:buFont typeface="Courier New,monospace"/>
              <a:buChar char="o"/>
            </a:pPr>
            <a:r>
              <a:rPr lang="en-US" sz="2000">
                <a:solidFill>
                  <a:schemeClr val="tx1"/>
                </a:solidFill>
              </a:rPr>
              <a:t>EU Council Presidency delegations​</a:t>
            </a:r>
            <a:endParaRPr lang="en-US" sz="2000">
              <a:solidFill>
                <a:schemeClr val="tx1"/>
              </a:solidFill>
              <a:ea typeface="Calibri" panose="020F0502020204030204"/>
              <a:cs typeface="Calibri" panose="020F0502020204030204"/>
            </a:endParaRPr>
          </a:p>
          <a:p>
            <a:pPr marL="1257300" lvl="2" indent="-342900" rtl="0">
              <a:buFont typeface="Courier New,monospace"/>
              <a:buChar char="o"/>
            </a:pPr>
            <a:r>
              <a:rPr lang="en-US" sz="2000">
                <a:solidFill>
                  <a:schemeClr val="tx1"/>
                </a:solidFill>
              </a:rPr>
              <a:t>Delegations to EU agencies​</a:t>
            </a:r>
            <a:endParaRPr lang="en-US" sz="2000">
              <a:solidFill>
                <a:schemeClr val="tx1"/>
              </a:solidFill>
              <a:ea typeface="Calibri" panose="020F0502020204030204"/>
              <a:cs typeface="Calibri" panose="020F0502020204030204"/>
            </a:endParaRPr>
          </a:p>
          <a:p>
            <a:pPr marL="1257300" lvl="2" indent="-342900" rtl="0">
              <a:buFont typeface="Courier New,monospace"/>
              <a:buChar char="o"/>
            </a:pPr>
            <a:r>
              <a:rPr lang="en-US" sz="2000">
                <a:solidFill>
                  <a:schemeClr val="tx1"/>
                </a:solidFill>
              </a:rPr>
              <a:t>Other ad-hoc delegations​</a:t>
            </a:r>
            <a:endParaRPr lang="en-US" sz="2000">
              <a:solidFill>
                <a:schemeClr val="tx1"/>
              </a:solidFill>
              <a:ea typeface="Calibri" panose="020F0502020204030204"/>
              <a:cs typeface="Calibri" panose="020F0502020204030204"/>
            </a:endParaRPr>
          </a:p>
          <a:p>
            <a:pPr marL="800100" lvl="1" indent="-342900" rtl="0">
              <a:buFont typeface="Arial,Sans-Serif"/>
              <a:buChar char="•"/>
            </a:pPr>
            <a:r>
              <a:rPr lang="en-US" sz="2000">
                <a:solidFill>
                  <a:schemeClr val="tx1"/>
                </a:solidFill>
              </a:rPr>
              <a:t>Active contribution to the ACE Best Practices Groups​</a:t>
            </a:r>
            <a:endParaRPr lang="en-US" sz="2000">
              <a:solidFill>
                <a:schemeClr val="tx1"/>
              </a:solidFill>
              <a:ea typeface="Calibri" panose="020F0502020204030204"/>
              <a:cs typeface="Calibri" panose="020F0502020204030204"/>
            </a:endParaRPr>
          </a:p>
          <a:p>
            <a:pPr marL="800100" lvl="1" indent="-342900">
              <a:buFont typeface="Arial,Sans-Serif"/>
              <a:buChar char="•"/>
            </a:pPr>
            <a:r>
              <a:rPr lang="en-US" sz="2000">
                <a:solidFill>
                  <a:schemeClr val="tx1"/>
                </a:solidFill>
              </a:rPr>
              <a:t>Ad-hoc joint Committee calls​</a:t>
            </a:r>
            <a:endParaRPr lang="en-US" sz="2000">
              <a:solidFill>
                <a:schemeClr val="tx1"/>
              </a:solidFill>
              <a:ea typeface="Calibri" panose="020F0502020204030204"/>
              <a:cs typeface="Calibri" panose="020F0502020204030204"/>
            </a:endParaRPr>
          </a:p>
          <a:p>
            <a:pPr marL="800100" lvl="1" indent="-342900" rtl="0">
              <a:buFont typeface="Arial,Sans-Serif"/>
              <a:buChar char="•"/>
            </a:pPr>
            <a:r>
              <a:rPr lang="en-US" sz="2000">
                <a:solidFill>
                  <a:schemeClr val="tx1"/>
                </a:solidFill>
              </a:rPr>
              <a:t>Events collaborations and sponsorship / co-branding opportunities (</a:t>
            </a:r>
            <a:r>
              <a:rPr lang="en-US" sz="2000" err="1">
                <a:solidFill>
                  <a:schemeClr val="tx1"/>
                </a:solidFill>
              </a:rPr>
              <a:t>eg.Transatlantic</a:t>
            </a:r>
            <a:r>
              <a:rPr lang="en-US" sz="2000">
                <a:solidFill>
                  <a:schemeClr val="tx1"/>
                </a:solidFill>
              </a:rPr>
              <a:t> Economy Report)​</a:t>
            </a:r>
            <a:endParaRPr lang="en-US" sz="2000">
              <a:solidFill>
                <a:schemeClr val="tx1"/>
              </a:solidFill>
              <a:ea typeface="Calibri" panose="020F0502020204030204"/>
              <a:cs typeface="Calibri" panose="020F0502020204030204"/>
            </a:endParaRPr>
          </a:p>
        </p:txBody>
      </p:sp>
      <p:sp>
        <p:nvSpPr>
          <p:cNvPr id="12" name="Rectangle 11">
            <a:extLst>
              <a:ext uri="{FF2B5EF4-FFF2-40B4-BE49-F238E27FC236}">
                <a16:creationId xmlns:a16="http://schemas.microsoft.com/office/drawing/2014/main" id="{E3D896BC-59B4-B90A-5525-DD9F6F93CBFF}"/>
              </a:ext>
            </a:extLst>
          </p:cNvPr>
          <p:cNvSpPr/>
          <p:nvPr/>
        </p:nvSpPr>
        <p:spPr>
          <a:xfrm>
            <a:off x="838201" y="229870"/>
            <a:ext cx="2862030" cy="5546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itle 1">
            <a:extLst>
              <a:ext uri="{FF2B5EF4-FFF2-40B4-BE49-F238E27FC236}">
                <a16:creationId xmlns:a16="http://schemas.microsoft.com/office/drawing/2014/main" id="{AADC26A8-B4C1-DAB0-7B0E-3D6AC027FBB7}"/>
              </a:ext>
            </a:extLst>
          </p:cNvPr>
          <p:cNvSpPr txBox="1">
            <a:spLocks/>
          </p:cNvSpPr>
          <p:nvPr/>
        </p:nvSpPr>
        <p:spPr>
          <a:xfrm>
            <a:off x="1027650" y="211096"/>
            <a:ext cx="2512592" cy="5864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r>
              <a:rPr lang="en-US" altLang="en-US" sz="2800">
                <a:solidFill>
                  <a:schemeClr val="bg1"/>
                </a:solidFill>
                <a:latin typeface="Calibri"/>
                <a:ea typeface="Calibri"/>
                <a:cs typeface="Calibri"/>
              </a:rPr>
              <a:t>Collaboration</a:t>
            </a:r>
            <a:endParaRPr lang="en-US" altLang="en-US" sz="2800">
              <a:solidFill>
                <a:schemeClr val="bg1"/>
              </a:solidFill>
            </a:endParaRPr>
          </a:p>
        </p:txBody>
      </p:sp>
    </p:spTree>
    <p:extLst>
      <p:ext uri="{BB962C8B-B14F-4D97-AF65-F5344CB8AC3E}">
        <p14:creationId xmlns:p14="http://schemas.microsoft.com/office/powerpoint/2010/main" val="1661729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72533-0C1C-8942-C983-8CFC1EFB7B7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301209-8E15-BAA2-E0BC-E61DAECEC357}"/>
              </a:ext>
            </a:extLst>
          </p:cNvPr>
          <p:cNvPicPr>
            <a:picLocks noChangeAspect="1"/>
          </p:cNvPicPr>
          <p:nvPr/>
        </p:nvPicPr>
        <p:blipFill rotWithShape="1">
          <a:blip r:embed="rId2"/>
          <a:srcRect t="-296" b="-1"/>
          <a:stretch/>
        </p:blipFill>
        <p:spPr>
          <a:xfrm>
            <a:off x="0" y="-181155"/>
            <a:ext cx="12192000" cy="5882176"/>
          </a:xfrm>
          <a:prstGeom prst="rect">
            <a:avLst/>
          </a:prstGeom>
        </p:spPr>
      </p:pic>
      <p:sp>
        <p:nvSpPr>
          <p:cNvPr id="3" name="Content Placeholder 2">
            <a:extLst>
              <a:ext uri="{FF2B5EF4-FFF2-40B4-BE49-F238E27FC236}">
                <a16:creationId xmlns:a16="http://schemas.microsoft.com/office/drawing/2014/main" id="{FC140BE2-09CA-DDE5-769B-E46AA5610D41}"/>
              </a:ext>
            </a:extLst>
          </p:cNvPr>
          <p:cNvSpPr>
            <a:spLocks noGrp="1"/>
          </p:cNvSpPr>
          <p:nvPr>
            <p:ph idx="1"/>
          </p:nvPr>
        </p:nvSpPr>
        <p:spPr/>
        <p:txBody>
          <a:bodyPr/>
          <a:lstStyle/>
          <a:p>
            <a:r>
              <a:rPr lang="en-US"/>
              <a:t>This is your content</a:t>
            </a:r>
          </a:p>
        </p:txBody>
      </p:sp>
      <p:sp>
        <p:nvSpPr>
          <p:cNvPr id="23" name="Rectangle 22">
            <a:extLst>
              <a:ext uri="{FF2B5EF4-FFF2-40B4-BE49-F238E27FC236}">
                <a16:creationId xmlns:a16="http://schemas.microsoft.com/office/drawing/2014/main" id="{BBCA4557-5751-C3BF-EA85-640DBC596200}"/>
              </a:ext>
            </a:extLst>
          </p:cNvPr>
          <p:cNvSpPr/>
          <p:nvPr/>
        </p:nvSpPr>
        <p:spPr>
          <a:xfrm>
            <a:off x="0" y="1371601"/>
            <a:ext cx="12192000" cy="20574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3D6BC6BD-4FE1-F30B-1F27-EFE9252BE01B}"/>
              </a:ext>
            </a:extLst>
          </p:cNvPr>
          <p:cNvSpPr txBox="1">
            <a:spLocks/>
          </p:cNvSpPr>
          <p:nvPr/>
        </p:nvSpPr>
        <p:spPr>
          <a:xfrm>
            <a:off x="0" y="2053240"/>
            <a:ext cx="12192000" cy="614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4400">
                <a:solidFill>
                  <a:srgbClr val="002060"/>
                </a:solidFill>
              </a:rPr>
              <a:t>Debriefing with the AmChams Presidents </a:t>
            </a:r>
            <a:br>
              <a:rPr lang="en-US" altLang="en-US" sz="4400">
                <a:solidFill>
                  <a:srgbClr val="002060"/>
                </a:solidFill>
              </a:rPr>
            </a:br>
            <a:r>
              <a:rPr lang="en-US" altLang="en-US" sz="4400">
                <a:solidFill>
                  <a:srgbClr val="002060"/>
                </a:solidFill>
              </a:rPr>
              <a:t>and Executive Directors</a:t>
            </a:r>
          </a:p>
        </p:txBody>
      </p:sp>
    </p:spTree>
    <p:extLst>
      <p:ext uri="{BB962C8B-B14F-4D97-AF65-F5344CB8AC3E}">
        <p14:creationId xmlns:p14="http://schemas.microsoft.com/office/powerpoint/2010/main" val="1822332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21A9-6256-0A58-8589-21329C382C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FDD2CC4-0823-91C9-A438-A633B52D5612}"/>
              </a:ext>
            </a:extLst>
          </p:cNvPr>
          <p:cNvPicPr>
            <a:picLocks noChangeAspect="1"/>
          </p:cNvPicPr>
          <p:nvPr/>
        </p:nvPicPr>
        <p:blipFill rotWithShape="1">
          <a:blip r:embed="rId2"/>
          <a:srcRect t="-296" b="-1"/>
          <a:stretch/>
        </p:blipFill>
        <p:spPr>
          <a:xfrm>
            <a:off x="0" y="-3445"/>
            <a:ext cx="12192000" cy="5704466"/>
          </a:xfrm>
          <a:prstGeom prst="rect">
            <a:avLst/>
          </a:prstGeom>
        </p:spPr>
      </p:pic>
      <p:sp>
        <p:nvSpPr>
          <p:cNvPr id="3" name="Content Placeholder 2">
            <a:extLst>
              <a:ext uri="{FF2B5EF4-FFF2-40B4-BE49-F238E27FC236}">
                <a16:creationId xmlns:a16="http://schemas.microsoft.com/office/drawing/2014/main" id="{27AAA359-19ED-C26D-C005-F7CDC5663878}"/>
              </a:ext>
            </a:extLst>
          </p:cNvPr>
          <p:cNvSpPr>
            <a:spLocks noGrp="1"/>
          </p:cNvSpPr>
          <p:nvPr>
            <p:ph idx="1"/>
          </p:nvPr>
        </p:nvSpPr>
        <p:spPr/>
        <p:txBody>
          <a:bodyPr/>
          <a:lstStyle/>
          <a:p>
            <a:r>
              <a:rPr lang="en-US"/>
              <a:t>This is your content</a:t>
            </a:r>
          </a:p>
        </p:txBody>
      </p:sp>
      <p:sp>
        <p:nvSpPr>
          <p:cNvPr id="23" name="Rectangle 22">
            <a:extLst>
              <a:ext uri="{FF2B5EF4-FFF2-40B4-BE49-F238E27FC236}">
                <a16:creationId xmlns:a16="http://schemas.microsoft.com/office/drawing/2014/main" id="{269BEF53-F206-20C0-B145-6CC8C2415B93}"/>
              </a:ext>
            </a:extLst>
          </p:cNvPr>
          <p:cNvSpPr/>
          <p:nvPr/>
        </p:nvSpPr>
        <p:spPr>
          <a:xfrm>
            <a:off x="0" y="1371601"/>
            <a:ext cx="12192000" cy="20574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8C77190B-6247-CA49-6D68-8C6BF00DEC60}"/>
              </a:ext>
            </a:extLst>
          </p:cNvPr>
          <p:cNvSpPr txBox="1">
            <a:spLocks/>
          </p:cNvSpPr>
          <p:nvPr/>
        </p:nvSpPr>
        <p:spPr>
          <a:xfrm>
            <a:off x="0" y="1937630"/>
            <a:ext cx="12192000" cy="614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6000">
                <a:solidFill>
                  <a:srgbClr val="002060"/>
                </a:solidFill>
              </a:rPr>
              <a:t>Thank you!</a:t>
            </a:r>
          </a:p>
        </p:txBody>
      </p:sp>
      <p:sp>
        <p:nvSpPr>
          <p:cNvPr id="25" name="Title 1">
            <a:extLst>
              <a:ext uri="{FF2B5EF4-FFF2-40B4-BE49-F238E27FC236}">
                <a16:creationId xmlns:a16="http://schemas.microsoft.com/office/drawing/2014/main" id="{BB40B75C-7FE2-A986-F24A-8CC2A3935975}"/>
              </a:ext>
            </a:extLst>
          </p:cNvPr>
          <p:cNvSpPr txBox="1">
            <a:spLocks/>
          </p:cNvSpPr>
          <p:nvPr/>
        </p:nvSpPr>
        <p:spPr>
          <a:xfrm>
            <a:off x="0" y="2698428"/>
            <a:ext cx="12192000" cy="53324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2400">
                <a:latin typeface="Calibri"/>
                <a:ea typeface="Calibri"/>
                <a:cs typeface="Calibri"/>
              </a:rPr>
              <a:t>See you on the 1st floor for the Transatlantic networking lunch</a:t>
            </a:r>
          </a:p>
        </p:txBody>
      </p:sp>
    </p:spTree>
    <p:extLst>
      <p:ext uri="{BB962C8B-B14F-4D97-AF65-F5344CB8AC3E}">
        <p14:creationId xmlns:p14="http://schemas.microsoft.com/office/powerpoint/2010/main" val="431071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95B0A-8D3E-F57E-4234-F36B1799233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3DCB0DC-248B-9140-8B7C-421BF406E4E8}"/>
              </a:ext>
            </a:extLst>
          </p:cNvPr>
          <p:cNvPicPr>
            <a:picLocks noChangeAspect="1"/>
          </p:cNvPicPr>
          <p:nvPr/>
        </p:nvPicPr>
        <p:blipFill rotWithShape="1">
          <a:blip r:embed="rId3"/>
          <a:srcRect t="-296" b="-1"/>
          <a:stretch/>
        </p:blipFill>
        <p:spPr>
          <a:xfrm>
            <a:off x="0" y="-77638"/>
            <a:ext cx="12192000" cy="5778659"/>
          </a:xfrm>
          <a:prstGeom prst="rect">
            <a:avLst/>
          </a:prstGeom>
        </p:spPr>
      </p:pic>
      <p:sp>
        <p:nvSpPr>
          <p:cNvPr id="4" name="Rectangle 3">
            <a:extLst>
              <a:ext uri="{FF2B5EF4-FFF2-40B4-BE49-F238E27FC236}">
                <a16:creationId xmlns:a16="http://schemas.microsoft.com/office/drawing/2014/main" id="{395CF641-4435-6D94-40F0-CFDB5B16863A}"/>
              </a:ext>
            </a:extLst>
          </p:cNvPr>
          <p:cNvSpPr/>
          <p:nvPr/>
        </p:nvSpPr>
        <p:spPr>
          <a:xfrm>
            <a:off x="1238223" y="920860"/>
            <a:ext cx="9715559" cy="385585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panose="020F0502020204030204"/>
            </a:endParaRPr>
          </a:p>
        </p:txBody>
      </p:sp>
      <p:sp>
        <p:nvSpPr>
          <p:cNvPr id="9" name="TextBox 8">
            <a:extLst>
              <a:ext uri="{FF2B5EF4-FFF2-40B4-BE49-F238E27FC236}">
                <a16:creationId xmlns:a16="http://schemas.microsoft.com/office/drawing/2014/main" id="{D24278F1-2A11-466C-E1B9-6B6AAD2D2C89}"/>
              </a:ext>
            </a:extLst>
          </p:cNvPr>
          <p:cNvSpPr txBox="1"/>
          <p:nvPr/>
        </p:nvSpPr>
        <p:spPr>
          <a:xfrm>
            <a:off x="2408974" y="3417581"/>
            <a:ext cx="2236566" cy="1231106"/>
          </a:xfrm>
          <a:prstGeom prst="rect">
            <a:avLst/>
          </a:prstGeom>
          <a:noFill/>
        </p:spPr>
        <p:txBody>
          <a:bodyPr wrap="square" rtlCol="0">
            <a:spAutoFit/>
          </a:bodyPr>
          <a:lstStyle/>
          <a:p>
            <a:pPr defTabSz="914377"/>
            <a:r>
              <a:rPr lang="en-GB" b="1">
                <a:solidFill>
                  <a:srgbClr val="00205B"/>
                </a:solidFill>
                <a:latin typeface="Calibri" panose="020F0502020204030204"/>
              </a:rPr>
              <a:t>Liam Benham</a:t>
            </a:r>
          </a:p>
          <a:p>
            <a:pPr defTabSz="914377"/>
            <a:r>
              <a:rPr lang="en-US" sz="1400">
                <a:solidFill>
                  <a:srgbClr val="00205B"/>
                </a:solidFill>
                <a:latin typeface="Calibri" panose="020F0502020204030204"/>
              </a:rPr>
              <a:t>President, EU, NATO and Government Affairs Europe, The Boeing Company (Chair, AmCham EU)</a:t>
            </a:r>
            <a:endParaRPr lang="en-GB" sz="1400">
              <a:solidFill>
                <a:srgbClr val="00205B"/>
              </a:solidFill>
              <a:latin typeface="Calibri" panose="020F0502020204030204"/>
            </a:endParaRPr>
          </a:p>
        </p:txBody>
      </p:sp>
      <p:sp>
        <p:nvSpPr>
          <p:cNvPr id="17" name="TextBox 16">
            <a:extLst>
              <a:ext uri="{FF2B5EF4-FFF2-40B4-BE49-F238E27FC236}">
                <a16:creationId xmlns:a16="http://schemas.microsoft.com/office/drawing/2014/main" id="{AEC2C1C2-C502-2E99-0CCC-F79E10B9C4CC}"/>
              </a:ext>
            </a:extLst>
          </p:cNvPr>
          <p:cNvSpPr txBox="1"/>
          <p:nvPr/>
        </p:nvSpPr>
        <p:spPr>
          <a:xfrm>
            <a:off x="5228400" y="3419651"/>
            <a:ext cx="2131603" cy="1231106"/>
          </a:xfrm>
          <a:prstGeom prst="rect">
            <a:avLst/>
          </a:prstGeom>
          <a:noFill/>
        </p:spPr>
        <p:txBody>
          <a:bodyPr wrap="square" lIns="91440" tIns="45720" rIns="91440" bIns="45720" rtlCol="0" anchor="t">
            <a:spAutoFit/>
          </a:bodyPr>
          <a:lstStyle/>
          <a:p>
            <a:pPr defTabSz="914377"/>
            <a:r>
              <a:rPr lang="en-US" b="1">
                <a:solidFill>
                  <a:srgbClr val="00205B"/>
                </a:solidFill>
                <a:latin typeface="Calibri" panose="020F0502020204030204"/>
              </a:rPr>
              <a:t>Aylin Lusi</a:t>
            </a:r>
          </a:p>
          <a:p>
            <a:pPr defTabSz="914377"/>
            <a:r>
              <a:rPr lang="en-US" sz="1400">
                <a:solidFill>
                  <a:srgbClr val="00205B"/>
                </a:solidFill>
                <a:latin typeface="Calibri" panose="020F0502020204030204"/>
              </a:rPr>
              <a:t>Vice President of Corporate Affairs, EMEAI, UPS (Board Member,  AmCham EU) </a:t>
            </a:r>
            <a:endParaRPr lang="en-US" sz="1400">
              <a:solidFill>
                <a:srgbClr val="00205B"/>
              </a:solidFill>
              <a:latin typeface="Calibri" panose="020F0502020204030204"/>
              <a:ea typeface="Calibri"/>
              <a:cs typeface="Calibri"/>
            </a:endParaRPr>
          </a:p>
        </p:txBody>
      </p:sp>
      <p:sp>
        <p:nvSpPr>
          <p:cNvPr id="23" name="TextBox 22">
            <a:extLst>
              <a:ext uri="{FF2B5EF4-FFF2-40B4-BE49-F238E27FC236}">
                <a16:creationId xmlns:a16="http://schemas.microsoft.com/office/drawing/2014/main" id="{29EFAEBF-69F8-8D49-BBAC-1EEAD5BCECEF}"/>
              </a:ext>
            </a:extLst>
          </p:cNvPr>
          <p:cNvSpPr txBox="1"/>
          <p:nvPr/>
        </p:nvSpPr>
        <p:spPr>
          <a:xfrm>
            <a:off x="8048662" y="3429000"/>
            <a:ext cx="2131603" cy="584775"/>
          </a:xfrm>
          <a:prstGeom prst="rect">
            <a:avLst/>
          </a:prstGeom>
          <a:noFill/>
        </p:spPr>
        <p:txBody>
          <a:bodyPr wrap="square" rtlCol="0">
            <a:spAutoFit/>
          </a:bodyPr>
          <a:lstStyle/>
          <a:p>
            <a:pPr defTabSz="914377"/>
            <a:r>
              <a:rPr lang="en-GB" b="1">
                <a:solidFill>
                  <a:srgbClr val="00205B"/>
                </a:solidFill>
                <a:latin typeface="Calibri" panose="020F0502020204030204"/>
              </a:rPr>
              <a:t>Malte Lohan</a:t>
            </a:r>
          </a:p>
          <a:p>
            <a:pPr defTabSz="914377"/>
            <a:r>
              <a:rPr lang="en-GB" sz="1400">
                <a:solidFill>
                  <a:srgbClr val="00205B"/>
                </a:solidFill>
                <a:latin typeface="Calibri" panose="020F0502020204030204"/>
              </a:rPr>
              <a:t>CEO, AmCham EU</a:t>
            </a:r>
          </a:p>
        </p:txBody>
      </p:sp>
      <p:sp>
        <p:nvSpPr>
          <p:cNvPr id="7" name="Rectangle 6">
            <a:extLst>
              <a:ext uri="{FF2B5EF4-FFF2-40B4-BE49-F238E27FC236}">
                <a16:creationId xmlns:a16="http://schemas.microsoft.com/office/drawing/2014/main" id="{730DCADF-0BFE-5E87-0CA2-CD0AFD56E0B1}"/>
              </a:ext>
            </a:extLst>
          </p:cNvPr>
          <p:cNvSpPr/>
          <p:nvPr/>
        </p:nvSpPr>
        <p:spPr>
          <a:xfrm>
            <a:off x="1238223" y="387231"/>
            <a:ext cx="9715558"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BE">
              <a:solidFill>
                <a:srgbClr val="FFFFFF"/>
              </a:solidFill>
              <a:latin typeface="Calibri" panose="020F0502020204030204"/>
            </a:endParaRPr>
          </a:p>
        </p:txBody>
      </p:sp>
      <p:sp>
        <p:nvSpPr>
          <p:cNvPr id="12" name="Title 1">
            <a:extLst>
              <a:ext uri="{FF2B5EF4-FFF2-40B4-BE49-F238E27FC236}">
                <a16:creationId xmlns:a16="http://schemas.microsoft.com/office/drawing/2014/main" id="{5BFA1CAA-6C68-B268-B007-8ADDC83C3E9A}"/>
              </a:ext>
            </a:extLst>
          </p:cNvPr>
          <p:cNvSpPr txBox="1">
            <a:spLocks/>
          </p:cNvSpPr>
          <p:nvPr/>
        </p:nvSpPr>
        <p:spPr>
          <a:xfrm>
            <a:off x="1335652" y="335926"/>
            <a:ext cx="9520695" cy="71620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defTabSz="685783"/>
            <a:r>
              <a:rPr lang="en-US" altLang="en-US" sz="2800">
                <a:solidFill>
                  <a:srgbClr val="FFFFFF"/>
                </a:solidFill>
              </a:rPr>
              <a:t>Europe through a US business lens: opportunities and challenges</a:t>
            </a:r>
          </a:p>
        </p:txBody>
      </p:sp>
      <p:pic>
        <p:nvPicPr>
          <p:cNvPr id="2" name="Picture 1" descr="A person in a suit and tie&#10;&#10;Description automatically generated">
            <a:extLst>
              <a:ext uri="{FF2B5EF4-FFF2-40B4-BE49-F238E27FC236}">
                <a16:creationId xmlns:a16="http://schemas.microsoft.com/office/drawing/2014/main" id="{6C5881C0-DCFF-D5F0-8A80-43889EA2B900}"/>
              </a:ext>
            </a:extLst>
          </p:cNvPr>
          <p:cNvPicPr>
            <a:picLocks noChangeAspect="1"/>
          </p:cNvPicPr>
          <p:nvPr/>
        </p:nvPicPr>
        <p:blipFill>
          <a:blip r:embed="rId4"/>
          <a:srcRect l="11222" r="11222"/>
          <a:stretch/>
        </p:blipFill>
        <p:spPr>
          <a:xfrm>
            <a:off x="2408974" y="1061070"/>
            <a:ext cx="1735279" cy="2237426"/>
          </a:xfrm>
          <a:prstGeom prst="rect">
            <a:avLst/>
          </a:prstGeom>
        </p:spPr>
      </p:pic>
      <p:pic>
        <p:nvPicPr>
          <p:cNvPr id="2050" name="Picture 2" descr="Aylin Lusi">
            <a:extLst>
              <a:ext uri="{FF2B5EF4-FFF2-40B4-BE49-F238E27FC236}">
                <a16:creationId xmlns:a16="http://schemas.microsoft.com/office/drawing/2014/main" id="{18819301-D97B-868E-D736-CA7396074106}"/>
              </a:ext>
            </a:extLst>
          </p:cNvPr>
          <p:cNvPicPr>
            <a:picLocks noChangeArrowheads="1"/>
          </p:cNvPicPr>
          <p:nvPr/>
        </p:nvPicPr>
        <p:blipFill rotWithShape="1">
          <a:blip r:embed="rId5">
            <a:extLst>
              <a:ext uri="{28A0092B-C50C-407E-A947-70E740481C1C}">
                <a14:useLocalDpi xmlns:a14="http://schemas.microsoft.com/office/drawing/2010/main" val="0"/>
              </a:ext>
            </a:extLst>
          </a:blip>
          <a:srcRect l="12034" r="7117" b="9879"/>
          <a:stretch/>
        </p:blipFill>
        <p:spPr bwMode="auto">
          <a:xfrm>
            <a:off x="5228400" y="1059296"/>
            <a:ext cx="1735200" cy="223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623E804C-FC48-DBFF-ECF9-C9C51D670C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362" t="9561" r="16896" b="42462"/>
          <a:stretch/>
        </p:blipFill>
        <p:spPr bwMode="auto">
          <a:xfrm>
            <a:off x="8048662" y="1059296"/>
            <a:ext cx="1734364" cy="223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67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5A2E04-6962-FEFE-9E79-8FB3ED8B3657}"/>
              </a:ext>
            </a:extLst>
          </p:cNvPr>
          <p:cNvPicPr>
            <a:picLocks noChangeAspect="1"/>
          </p:cNvPicPr>
          <p:nvPr/>
        </p:nvPicPr>
        <p:blipFill rotWithShape="1">
          <a:blip r:embed="rId2"/>
          <a:srcRect t="-296" b="-1"/>
          <a:stretch/>
        </p:blipFill>
        <p:spPr>
          <a:xfrm>
            <a:off x="0" y="-3445"/>
            <a:ext cx="12192000" cy="5704466"/>
          </a:xfrm>
          <a:prstGeom prst="rect">
            <a:avLst/>
          </a:prstGeom>
        </p:spPr>
      </p:pic>
      <p:sp>
        <p:nvSpPr>
          <p:cNvPr id="3" name="Content Placeholder 2"/>
          <p:cNvSpPr>
            <a:spLocks noGrp="1"/>
          </p:cNvSpPr>
          <p:nvPr>
            <p:ph idx="1"/>
          </p:nvPr>
        </p:nvSpPr>
        <p:spPr/>
        <p:txBody>
          <a:bodyPr/>
          <a:lstStyle/>
          <a:p>
            <a:r>
              <a:rPr lang="en-US"/>
              <a:t>This is your content</a:t>
            </a:r>
          </a:p>
        </p:txBody>
      </p:sp>
      <p:sp>
        <p:nvSpPr>
          <p:cNvPr id="23" name="Rectangle 22">
            <a:extLst>
              <a:ext uri="{FF2B5EF4-FFF2-40B4-BE49-F238E27FC236}">
                <a16:creationId xmlns:a16="http://schemas.microsoft.com/office/drawing/2014/main" id="{A7265BDA-CFAC-6749-8541-3C9B854B6A93}"/>
              </a:ext>
            </a:extLst>
          </p:cNvPr>
          <p:cNvSpPr/>
          <p:nvPr/>
        </p:nvSpPr>
        <p:spPr>
          <a:xfrm>
            <a:off x="0" y="1371601"/>
            <a:ext cx="12192000" cy="20574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0E44BDDF-9257-5A49-A674-CA9596550DDB}"/>
              </a:ext>
            </a:extLst>
          </p:cNvPr>
          <p:cNvSpPr txBox="1">
            <a:spLocks/>
          </p:cNvSpPr>
          <p:nvPr/>
        </p:nvSpPr>
        <p:spPr>
          <a:xfrm>
            <a:off x="0" y="2093129"/>
            <a:ext cx="12192000" cy="614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Calibri" charset="0"/>
                <a:ea typeface="Calibri" charset="0"/>
                <a:cs typeface="Calibri" charset="0"/>
              </a:defRPr>
            </a:lvl1pPr>
          </a:lstStyle>
          <a:p>
            <a:pPr algn="ctr"/>
            <a:r>
              <a:rPr lang="en-US" altLang="en-US" sz="4400">
                <a:solidFill>
                  <a:srgbClr val="002060"/>
                </a:solidFill>
                <a:latin typeface="Calibri"/>
                <a:ea typeface="Calibri"/>
                <a:cs typeface="Calibri"/>
              </a:rPr>
              <a:t>Group photo and transfer to the Mona Lisa room!</a:t>
            </a:r>
            <a:r>
              <a:rPr lang="en-US" altLang="en-US" sz="6000">
                <a:solidFill>
                  <a:srgbClr val="002060"/>
                </a:solidFill>
                <a:latin typeface="Calibri"/>
                <a:ea typeface="Calibri"/>
                <a:cs typeface="Calibri"/>
              </a:rPr>
              <a:t> </a:t>
            </a:r>
          </a:p>
          <a:p>
            <a:pPr algn="ctr"/>
            <a:r>
              <a:rPr lang="en-US" altLang="en-US" sz="4000">
                <a:solidFill>
                  <a:srgbClr val="002060"/>
                </a:solidFill>
                <a:latin typeface="Calibri"/>
                <a:ea typeface="Calibri"/>
                <a:cs typeface="Calibri"/>
              </a:rPr>
              <a:t>(Next session starting at 14.00) </a:t>
            </a:r>
          </a:p>
        </p:txBody>
      </p:sp>
    </p:spTree>
    <p:extLst>
      <p:ext uri="{BB962C8B-B14F-4D97-AF65-F5344CB8AC3E}">
        <p14:creationId xmlns:p14="http://schemas.microsoft.com/office/powerpoint/2010/main" val="2674371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96A2-5A55-6B86-98B7-81A8B36DE1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3BFC8F8-F335-3BB5-E02D-11EDF21247E1}"/>
              </a:ext>
            </a:extLst>
          </p:cNvPr>
          <p:cNvPicPr>
            <a:picLocks noChangeAspect="1"/>
          </p:cNvPicPr>
          <p:nvPr/>
        </p:nvPicPr>
        <p:blipFill rotWithShape="1">
          <a:blip r:embed="rId3"/>
          <a:srcRect t="-296" b="-1"/>
          <a:stretch/>
        </p:blipFill>
        <p:spPr>
          <a:xfrm>
            <a:off x="0" y="-86264"/>
            <a:ext cx="12192000" cy="5787285"/>
          </a:xfrm>
          <a:prstGeom prst="rect">
            <a:avLst/>
          </a:prstGeom>
        </p:spPr>
      </p:pic>
      <p:sp>
        <p:nvSpPr>
          <p:cNvPr id="4" name="Rectangle 3">
            <a:extLst>
              <a:ext uri="{FF2B5EF4-FFF2-40B4-BE49-F238E27FC236}">
                <a16:creationId xmlns:a16="http://schemas.microsoft.com/office/drawing/2014/main" id="{371F198A-72FB-3CD9-6BC9-8E74246AF839}"/>
              </a:ext>
            </a:extLst>
          </p:cNvPr>
          <p:cNvSpPr/>
          <p:nvPr/>
        </p:nvSpPr>
        <p:spPr>
          <a:xfrm>
            <a:off x="1882664" y="1423493"/>
            <a:ext cx="8630057" cy="378884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F6BCFCC-455E-C57D-CEAE-8EB6CCF37921}"/>
              </a:ext>
            </a:extLst>
          </p:cNvPr>
          <p:cNvSpPr/>
          <p:nvPr/>
        </p:nvSpPr>
        <p:spPr>
          <a:xfrm>
            <a:off x="1882665" y="426804"/>
            <a:ext cx="6165780"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A0368FE2-8E3A-711C-9626-F0CA0BDE344C}"/>
              </a:ext>
            </a:extLst>
          </p:cNvPr>
          <p:cNvSpPr txBox="1"/>
          <p:nvPr/>
        </p:nvSpPr>
        <p:spPr>
          <a:xfrm>
            <a:off x="3521758" y="4051330"/>
            <a:ext cx="2499479" cy="800219"/>
          </a:xfrm>
          <a:prstGeom prst="rect">
            <a:avLst/>
          </a:prstGeom>
          <a:noFill/>
        </p:spPr>
        <p:txBody>
          <a:bodyPr wrap="square" rtlCol="0">
            <a:spAutoFit/>
          </a:bodyPr>
          <a:lstStyle/>
          <a:p>
            <a:r>
              <a:rPr lang="en-GB" b="1"/>
              <a:t>Ajša Vodnik</a:t>
            </a:r>
          </a:p>
          <a:p>
            <a:r>
              <a:rPr lang="en-US" sz="1400"/>
              <a:t>Chair, AmChams in Europe and CEO, AmCham Slovenia</a:t>
            </a:r>
            <a:endParaRPr lang="en-GB" sz="1400"/>
          </a:p>
        </p:txBody>
      </p:sp>
      <p:sp>
        <p:nvSpPr>
          <p:cNvPr id="17" name="TextBox 16">
            <a:extLst>
              <a:ext uri="{FF2B5EF4-FFF2-40B4-BE49-F238E27FC236}">
                <a16:creationId xmlns:a16="http://schemas.microsoft.com/office/drawing/2014/main" id="{87F6D503-1851-AC4F-37DD-E3163948940E}"/>
              </a:ext>
            </a:extLst>
          </p:cNvPr>
          <p:cNvSpPr txBox="1"/>
          <p:nvPr/>
        </p:nvSpPr>
        <p:spPr>
          <a:xfrm>
            <a:off x="7017240" y="4070834"/>
            <a:ext cx="2131602" cy="800219"/>
          </a:xfrm>
          <a:prstGeom prst="rect">
            <a:avLst/>
          </a:prstGeom>
          <a:noFill/>
        </p:spPr>
        <p:txBody>
          <a:bodyPr wrap="square" rtlCol="0">
            <a:spAutoFit/>
          </a:bodyPr>
          <a:lstStyle/>
          <a:p>
            <a:r>
              <a:rPr lang="en-GB" b="1"/>
              <a:t>Thibaut L’Ortye</a:t>
            </a:r>
          </a:p>
          <a:p>
            <a:r>
              <a:rPr lang="en-US" sz="1400"/>
              <a:t>Senior Director of Public Affairs, AmCham EU</a:t>
            </a:r>
            <a:endParaRPr lang="en-GB" sz="1400"/>
          </a:p>
        </p:txBody>
      </p:sp>
      <p:sp>
        <p:nvSpPr>
          <p:cNvPr id="14" name="Rectangle 13">
            <a:extLst>
              <a:ext uri="{FF2B5EF4-FFF2-40B4-BE49-F238E27FC236}">
                <a16:creationId xmlns:a16="http://schemas.microsoft.com/office/drawing/2014/main" id="{CCED5A37-0BCC-7454-539D-837014E0B494}"/>
              </a:ext>
            </a:extLst>
          </p:cNvPr>
          <p:cNvSpPr/>
          <p:nvPr/>
        </p:nvSpPr>
        <p:spPr>
          <a:xfrm>
            <a:off x="1882664" y="886522"/>
            <a:ext cx="3776264" cy="526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81A81007-2349-AB74-9CB4-6036E5467ED4}"/>
              </a:ext>
            </a:extLst>
          </p:cNvPr>
          <p:cNvSpPr txBox="1">
            <a:spLocks/>
          </p:cNvSpPr>
          <p:nvPr/>
        </p:nvSpPr>
        <p:spPr>
          <a:xfrm>
            <a:off x="2080219" y="585275"/>
            <a:ext cx="8188476" cy="61434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800">
                <a:solidFill>
                  <a:schemeClr val="bg1"/>
                </a:solidFill>
              </a:rPr>
              <a:t>Testing times for transatlantic relations:</a:t>
            </a:r>
          </a:p>
          <a:p>
            <a:r>
              <a:rPr lang="en-US" altLang="en-US" sz="2800">
                <a:solidFill>
                  <a:schemeClr val="bg1"/>
                </a:solidFill>
              </a:rPr>
              <a:t>towards an action plan </a:t>
            </a:r>
            <a:endParaRPr lang="en-US" altLang="en-US" sz="2800" i="1">
              <a:solidFill>
                <a:schemeClr val="bg1"/>
              </a:solidFill>
            </a:endParaRPr>
          </a:p>
        </p:txBody>
      </p:sp>
      <p:pic>
        <p:nvPicPr>
          <p:cNvPr id="3074" name="Picture 2">
            <a:extLst>
              <a:ext uri="{FF2B5EF4-FFF2-40B4-BE49-F238E27FC236}">
                <a16:creationId xmlns:a16="http://schemas.microsoft.com/office/drawing/2014/main" id="{DEA69551-4A51-4F1D-AB40-4314F98FADBB}"/>
              </a:ext>
            </a:extLst>
          </p:cNvPr>
          <p:cNvPicPr>
            <a:picLocks noChangeArrowheads="1"/>
          </p:cNvPicPr>
          <p:nvPr/>
        </p:nvPicPr>
        <p:blipFill rotWithShape="1">
          <a:blip r:embed="rId4">
            <a:extLst>
              <a:ext uri="{28A0092B-C50C-407E-A947-70E740481C1C}">
                <a14:useLocalDpi xmlns:a14="http://schemas.microsoft.com/office/drawing/2010/main" val="0"/>
              </a:ext>
            </a:extLst>
          </a:blip>
          <a:srcRect l="8893" t="1358" r="1" b="19937"/>
          <a:stretch/>
        </p:blipFill>
        <p:spPr bwMode="auto">
          <a:xfrm>
            <a:off x="7017240" y="1831634"/>
            <a:ext cx="1735200" cy="223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black suit&#10;&#10;AI-generated content may be incorrect.">
            <a:extLst>
              <a:ext uri="{FF2B5EF4-FFF2-40B4-BE49-F238E27FC236}">
                <a16:creationId xmlns:a16="http://schemas.microsoft.com/office/drawing/2014/main" id="{23AC0D08-43D5-4D2E-C74A-F3784B7FB362}"/>
              </a:ext>
            </a:extLst>
          </p:cNvPr>
          <p:cNvPicPr>
            <a:picLocks noChangeAspect="1"/>
          </p:cNvPicPr>
          <p:nvPr/>
        </p:nvPicPr>
        <p:blipFill>
          <a:blip r:embed="rId5"/>
          <a:srcRect l="1475" r="12628"/>
          <a:stretch/>
        </p:blipFill>
        <p:spPr>
          <a:xfrm>
            <a:off x="3521758" y="1831634"/>
            <a:ext cx="1735200" cy="2239200"/>
          </a:xfrm>
          <a:prstGeom prst="rect">
            <a:avLst/>
          </a:prstGeom>
        </p:spPr>
      </p:pic>
    </p:spTree>
    <p:extLst>
      <p:ext uri="{BB962C8B-B14F-4D97-AF65-F5344CB8AC3E}">
        <p14:creationId xmlns:p14="http://schemas.microsoft.com/office/powerpoint/2010/main" val="1469928907"/>
      </p:ext>
    </p:extLst>
  </p:cSld>
  <p:clrMapOvr>
    <a:masterClrMapping/>
  </p:clrMapOvr>
</p:sld>
</file>

<file path=ppt/theme/theme1.xml><?xml version="1.0" encoding="utf-8"?>
<a:theme xmlns:a="http://schemas.openxmlformats.org/drawingml/2006/main" name="Office Theme">
  <a:themeElements>
    <a:clrScheme name="AmChamEU-colors">
      <a:dk1>
        <a:srgbClr val="00205B"/>
      </a:dk1>
      <a:lt1>
        <a:srgbClr val="FFFFFF"/>
      </a:lt1>
      <a:dk2>
        <a:srgbClr val="00205B"/>
      </a:dk2>
      <a:lt2>
        <a:srgbClr val="E7E6E6"/>
      </a:lt2>
      <a:accent1>
        <a:srgbClr val="00205B"/>
      </a:accent1>
      <a:accent2>
        <a:srgbClr val="BF0D3E"/>
      </a:accent2>
      <a:accent3>
        <a:srgbClr val="B3A369"/>
      </a:accent3>
      <a:accent4>
        <a:srgbClr val="00B388"/>
      </a:accent4>
      <a:accent5>
        <a:srgbClr val="4EC3E0"/>
      </a:accent5>
      <a:accent6>
        <a:srgbClr val="FFC845"/>
      </a:accent6>
      <a:hlink>
        <a:srgbClr val="4EC3E0"/>
      </a:hlink>
      <a:folHlink>
        <a:srgbClr val="00205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DC42181-0166-9148-925F-E293877CC395}" vid="{54C347F2-94A7-0748-9CFD-A32B50869A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5c2633-c26a-47f0-bef9-a9f70b80f331">
      <Terms xmlns="http://schemas.microsoft.com/office/infopath/2007/PartnerControls"/>
    </lcf76f155ced4ddcb4097134ff3c332f>
    <TaxCatchAll xmlns="5e9f1fc9-35d4-4ca8-adf6-017937e26c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B73D2445DBB34C8A7862B7F266FF13" ma:contentTypeVersion="18" ma:contentTypeDescription="Create a new document." ma:contentTypeScope="" ma:versionID="bd6dc465ee0f8c57e39c1b21be658bc7">
  <xsd:schema xmlns:xsd="http://www.w3.org/2001/XMLSchema" xmlns:xs="http://www.w3.org/2001/XMLSchema" xmlns:p="http://schemas.microsoft.com/office/2006/metadata/properties" xmlns:ns2="995c2633-c26a-47f0-bef9-a9f70b80f331" xmlns:ns3="5e9f1fc9-35d4-4ca8-adf6-017937e26c22" targetNamespace="http://schemas.microsoft.com/office/2006/metadata/properties" ma:root="true" ma:fieldsID="38e9c04c45c94bd85308888b12e2b088" ns2:_="" ns3:_="">
    <xsd:import namespace="995c2633-c26a-47f0-bef9-a9f70b80f331"/>
    <xsd:import namespace="5e9f1fc9-35d4-4ca8-adf6-017937e26c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5c2633-c26a-47f0-bef9-a9f70b80f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1a3d56b-353a-4c8d-af26-1f76913cee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9f1fc9-35d4-4ca8-adf6-017937e26c2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73e735-85a0-47b0-8102-30e999edc980}" ma:internalName="TaxCatchAll" ma:showField="CatchAllData" ma:web="5e9f1fc9-35d4-4ca8-adf6-017937e26c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34C287-06DB-4685-9289-A97FBC86F09A}">
  <ds:schemaRefs>
    <ds:schemaRef ds:uri="5e9f1fc9-35d4-4ca8-adf6-017937e26c22"/>
    <ds:schemaRef ds:uri="995c2633-c26a-47f0-bef9-a9f70b80f3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5D5B6D3-ED05-4BE1-BFE1-B15B568A9A4E}">
  <ds:schemaRefs>
    <ds:schemaRef ds:uri="5e9f1fc9-35d4-4ca8-adf6-017937e26c22"/>
    <ds:schemaRef ds:uri="995c2633-c26a-47f0-bef9-a9f70b80f3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1508A0-8B14-4900-B0B3-CC28D1B8E6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AmCham EU_PANORAMIC</Template>
  <TotalTime>0</TotalTime>
  <Words>3130</Words>
  <Application>Microsoft Office PowerPoint</Application>
  <PresentationFormat>Widescreen</PresentationFormat>
  <Paragraphs>442</Paragraphs>
  <Slides>61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Arial,Sans-Serif</vt:lpstr>
      <vt:lpstr>Calibri</vt:lpstr>
      <vt:lpstr>Courier New,monospace</vt:lpstr>
      <vt:lpstr>Gotham Book</vt:lpstr>
      <vt:lpstr>Office Theme</vt:lpstr>
      <vt:lpstr>PowerPoint Presentation</vt:lpstr>
      <vt:lpstr>PowerPoint Presentation</vt:lpstr>
      <vt:lpstr>PowerPoint Presentation</vt:lpstr>
      <vt:lpstr>This is the title of your slide</vt:lpstr>
      <vt:lpstr>PowerPoint Presentation</vt:lpstr>
      <vt:lpstr>PowerPoint Presentation</vt:lpstr>
      <vt:lpstr>PowerPoint Presentation</vt:lpstr>
      <vt:lpstr>PowerPoint Presentation</vt:lpstr>
      <vt:lpstr>PowerPoint Presentation</vt:lpstr>
      <vt:lpstr>PowerPoint Presentation</vt:lpstr>
      <vt:lpstr>On the agenda</vt:lpstr>
      <vt:lpstr>On the agenda</vt:lpstr>
      <vt:lpstr>Our approach: a balancing act</vt:lpstr>
      <vt:lpstr>PowerPoint Presentation</vt:lpstr>
      <vt:lpstr>Milestones</vt:lpstr>
      <vt:lpstr>Integrated strategy</vt:lpstr>
      <vt:lpstr>On the agenda</vt:lpstr>
      <vt:lpstr>The tools that reflect the ‘balancing act’</vt:lpstr>
      <vt:lpstr>Messaging building blocks</vt:lpstr>
      <vt:lpstr>On the agenda</vt:lpstr>
      <vt:lpstr>PowerPoint Presentation</vt:lpstr>
      <vt:lpstr>PowerPoint Presentation</vt:lpstr>
      <vt:lpstr>On the agenda</vt:lpstr>
      <vt:lpstr>Pick one of the three questions to discuss</vt:lpstr>
      <vt:lpstr>PowerPoint Presentation</vt:lpstr>
      <vt:lpstr>PowerPoint Presentation</vt:lpstr>
      <vt:lpstr>PowerPoint Presentation</vt:lpstr>
      <vt:lpstr>PowerPoint Presentation</vt:lpstr>
      <vt:lpstr>Goal of today’s session</vt:lpstr>
      <vt:lpstr>Turning Insights in to Action</vt:lpstr>
      <vt:lpstr>What is the EU’s Competitiveness Compass?</vt:lpstr>
      <vt:lpstr>What is the Omnibus Package? </vt:lpstr>
      <vt:lpstr>What’s in Omnibus? </vt:lpstr>
      <vt:lpstr>Omnibus: Political State of Play</vt:lpstr>
      <vt:lpstr>AmCham EU Advocacy Activities</vt:lpstr>
      <vt:lpstr>Turning Insights into Action</vt:lpstr>
      <vt:lpstr>Workshop: ACE Perspectives on Omnibus</vt:lpstr>
      <vt:lpstr>Turning Insights into Action</vt:lpstr>
      <vt:lpstr>There’s a fleet of Omnibuses coming….</vt:lpstr>
      <vt:lpstr>… in a range of policy areas ….</vt:lpstr>
      <vt:lpstr>… but it’s also about the road ahead – will there be a competitive focus on better regulation?</vt:lpstr>
      <vt:lpstr>PowerPoint Presentation</vt:lpstr>
      <vt:lpstr>PowerPoint Presentation</vt:lpstr>
      <vt:lpstr>PowerPoint Presentation</vt:lpstr>
      <vt:lpstr>This is the title of your slide</vt:lpstr>
      <vt:lpstr>PowerPoint Presentation</vt:lpstr>
      <vt:lpstr>Overview</vt:lpstr>
      <vt:lpstr>The AmCham EU Transport, Energy and Climate Committee</vt:lpstr>
      <vt:lpstr>2025 AmCham EU Sustainability Priorities </vt:lpstr>
      <vt:lpstr>Clean Industrial Deal pillars</vt:lpstr>
      <vt:lpstr> CID : AEU recommendations</vt:lpstr>
      <vt:lpstr>Impact on EU Member States: Why flexibility and inclusiveness in the CID matter -</vt:lpstr>
      <vt:lpstr>Impact on EU Member States: Financing the EU’s decarbonization</vt:lpstr>
      <vt:lpstr>Clean Industrial Deal pillars</vt:lpstr>
      <vt:lpstr>Opportunities vs concerns</vt:lpstr>
      <vt:lpstr>Advocacy at national and EU level</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Françoise Soudaz</dc:creator>
  <cp:keywords/>
  <dc:description/>
  <cp:lastModifiedBy>George Tryfonos</cp:lastModifiedBy>
  <cp:revision>2</cp:revision>
  <dcterms:created xsi:type="dcterms:W3CDTF">2025-03-12T14:31:41Z</dcterms:created>
  <dcterms:modified xsi:type="dcterms:W3CDTF">2025-03-19T16:21:55Z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0x0101005DB73D2445DBB34C8A7862B7F266FF13</vt:lpwstr>
  </property>
  <property fmtid="{D5CDD505-2E9C-101B-9397-08002B2CF9AE}" pid="3" name="Order">
    <vt:r8>10103600</vt:r8>
  </property>
  <property fmtid="{D5CDD505-2E9C-101B-9397-08002B2CF9AE}" pid="4" name="MediaServiceImageTags">
    <vt:lpwstr/>
  </property>
</Properties>
</file>